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305" r:id="rId2"/>
    <p:sldId id="262" r:id="rId3"/>
    <p:sldId id="275" r:id="rId4"/>
    <p:sldId id="333" r:id="rId5"/>
    <p:sldId id="302" r:id="rId6"/>
    <p:sldId id="335" r:id="rId7"/>
    <p:sldId id="337" r:id="rId8"/>
    <p:sldId id="329" r:id="rId9"/>
    <p:sldId id="311" r:id="rId10"/>
    <p:sldId id="343" r:id="rId11"/>
    <p:sldId id="312" r:id="rId12"/>
    <p:sldId id="342" r:id="rId13"/>
    <p:sldId id="309" r:id="rId14"/>
    <p:sldId id="334" r:id="rId15"/>
    <p:sldId id="310" r:id="rId16"/>
    <p:sldId id="313" r:id="rId17"/>
    <p:sldId id="314" r:id="rId18"/>
    <p:sldId id="346" r:id="rId19"/>
    <p:sldId id="345" r:id="rId20"/>
    <p:sldId id="330" r:id="rId21"/>
    <p:sldId id="327" r:id="rId22"/>
    <p:sldId id="328" r:id="rId23"/>
    <p:sldId id="326" r:id="rId24"/>
    <p:sldId id="331" r:id="rId25"/>
    <p:sldId id="341" r:id="rId26"/>
    <p:sldId id="300" r:id="rId27"/>
    <p:sldId id="344" r:id="rId28"/>
    <p:sldId id="282" r:id="rId29"/>
    <p:sldId id="340" r:id="rId30"/>
    <p:sldId id="332" r:id="rId31"/>
    <p:sldId id="280" r:id="rId32"/>
    <p:sldId id="339" r:id="rId33"/>
    <p:sldId id="290" r:id="rId34"/>
    <p:sldId id="338" r:id="rId35"/>
    <p:sldId id="347" r:id="rId36"/>
    <p:sldId id="308" r:id="rId37"/>
    <p:sldId id="273" r:id="rId38"/>
    <p:sldId id="298" r:id="rId39"/>
    <p:sldId id="301" r:id="rId40"/>
    <p:sldId id="291" r:id="rId41"/>
    <p:sldId id="296" r:id="rId42"/>
    <p:sldId id="283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B373607-D9A5-4107-8C45-53453BD97D24}">
          <p14:sldIdLst>
            <p14:sldId id="305"/>
            <p14:sldId id="262"/>
          </p14:sldIdLst>
        </p14:section>
        <p14:section name="Results" id="{69720118-C9BF-46FF-8154-E4974224B939}">
          <p14:sldIdLst>
            <p14:sldId id="275"/>
            <p14:sldId id="333"/>
            <p14:sldId id="302"/>
            <p14:sldId id="335"/>
            <p14:sldId id="337"/>
            <p14:sldId id="329"/>
            <p14:sldId id="311"/>
            <p14:sldId id="343"/>
            <p14:sldId id="312"/>
            <p14:sldId id="342"/>
          </p14:sldIdLst>
        </p14:section>
        <p14:section name="SI Figures" id="{8CF5BAE4-46B4-4F43-B500-AFCB02F17D54}">
          <p14:sldIdLst>
            <p14:sldId id="309"/>
            <p14:sldId id="334"/>
            <p14:sldId id="310"/>
            <p14:sldId id="313"/>
            <p14:sldId id="314"/>
            <p14:sldId id="346"/>
            <p14:sldId id="345"/>
            <p14:sldId id="330"/>
            <p14:sldId id="327"/>
            <p14:sldId id="328"/>
            <p14:sldId id="326"/>
            <p14:sldId id="331"/>
            <p14:sldId id="341"/>
            <p14:sldId id="300"/>
            <p14:sldId id="344"/>
            <p14:sldId id="282"/>
            <p14:sldId id="340"/>
            <p14:sldId id="332"/>
            <p14:sldId id="280"/>
            <p14:sldId id="339"/>
            <p14:sldId id="290"/>
            <p14:sldId id="338"/>
            <p14:sldId id="347"/>
          </p14:sldIdLst>
        </p14:section>
        <p14:section name="Other" id="{3A8907FF-B354-F14F-AE28-F88F8978660C}">
          <p14:sldIdLst>
            <p14:sldId id="308"/>
            <p14:sldId id="273"/>
            <p14:sldId id="298"/>
            <p14:sldId id="301"/>
            <p14:sldId id="291"/>
            <p14:sldId id="296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7AA1"/>
    <a:srgbClr val="955984"/>
    <a:srgbClr val="BAB0AC"/>
    <a:srgbClr val="FF9DA7"/>
    <a:srgbClr val="6FB3AE"/>
    <a:srgbClr val="9C755F"/>
    <a:srgbClr val="514B49"/>
    <a:srgbClr val="79706E"/>
    <a:srgbClr val="6495ED"/>
    <a:srgbClr val="F1E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C81224-7260-4A42-95D2-5F7D7C5C2A56}" v="502" dt="2023-06-27T21:15:43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14"/>
    <p:restoredTop sz="94648"/>
  </p:normalViewPr>
  <p:slideViewPr>
    <p:cSldViewPr snapToGrid="0">
      <p:cViewPr varScale="1">
        <p:scale>
          <a:sx n="117" d="100"/>
          <a:sy n="117" d="100"/>
        </p:scale>
        <p:origin x="18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, Anna X. (Anna)" userId="3c421528-08c5-48e8-be0d-0f1df8e3828b" providerId="ADAL" clId="{D7EB6822-4C08-2541-A09E-CC808DD0DADB}"/>
    <pc:docChg chg="undo custSel modSld">
      <pc:chgData name="Li, Anna X. (Anna)" userId="3c421528-08c5-48e8-be0d-0f1df8e3828b" providerId="ADAL" clId="{D7EB6822-4C08-2541-A09E-CC808DD0DADB}" dt="2023-04-22T06:46:04.999" v="41" actId="14100"/>
      <pc:docMkLst>
        <pc:docMk/>
      </pc:docMkLst>
      <pc:sldChg chg="addSp delSp modSp mod">
        <pc:chgData name="Li, Anna X. (Anna)" userId="3c421528-08c5-48e8-be0d-0f1df8e3828b" providerId="ADAL" clId="{D7EB6822-4C08-2541-A09E-CC808DD0DADB}" dt="2023-04-19T03:48:05.242" v="31" actId="1076"/>
        <pc:sldMkLst>
          <pc:docMk/>
          <pc:sldMk cId="1592845051" sldId="295"/>
        </pc:sldMkLst>
        <pc:spChg chg="add mod">
          <ac:chgData name="Li, Anna X. (Anna)" userId="3c421528-08c5-48e8-be0d-0f1df8e3828b" providerId="ADAL" clId="{D7EB6822-4C08-2541-A09E-CC808DD0DADB}" dt="2023-04-19T03:47:13.475" v="21" actId="1076"/>
          <ac:spMkLst>
            <pc:docMk/>
            <pc:sldMk cId="1592845051" sldId="295"/>
            <ac:spMk id="20" creationId="{E895033A-5AD1-3C33-CCCD-023C56E408C2}"/>
          </ac:spMkLst>
        </pc:spChg>
        <pc:spChg chg="add mod">
          <ac:chgData name="Li, Anna X. (Anna)" userId="3c421528-08c5-48e8-be0d-0f1df8e3828b" providerId="ADAL" clId="{D7EB6822-4C08-2541-A09E-CC808DD0DADB}" dt="2023-04-19T03:47:48.710" v="27" actId="1076"/>
          <ac:spMkLst>
            <pc:docMk/>
            <pc:sldMk cId="1592845051" sldId="295"/>
            <ac:spMk id="21" creationId="{280A3D05-99E9-D3D8-BE11-1BC71926549F}"/>
          </ac:spMkLst>
        </pc:spChg>
        <pc:spChg chg="add mod">
          <ac:chgData name="Li, Anna X. (Anna)" userId="3c421528-08c5-48e8-be0d-0f1df8e3828b" providerId="ADAL" clId="{D7EB6822-4C08-2541-A09E-CC808DD0DADB}" dt="2023-04-19T03:47:58.476" v="29" actId="1076"/>
          <ac:spMkLst>
            <pc:docMk/>
            <pc:sldMk cId="1592845051" sldId="295"/>
            <ac:spMk id="22" creationId="{AE8649C3-31BB-72AC-6CAF-64F921B4B4F9}"/>
          </ac:spMkLst>
        </pc:spChg>
        <pc:spChg chg="add mod">
          <ac:chgData name="Li, Anna X. (Anna)" userId="3c421528-08c5-48e8-be0d-0f1df8e3828b" providerId="ADAL" clId="{D7EB6822-4C08-2541-A09E-CC808DD0DADB}" dt="2023-04-19T03:48:05.242" v="31" actId="1076"/>
          <ac:spMkLst>
            <pc:docMk/>
            <pc:sldMk cId="1592845051" sldId="295"/>
            <ac:spMk id="23" creationId="{505DAD27-CD69-6F0C-710D-C6C589F925D1}"/>
          </ac:spMkLst>
        </pc:spChg>
        <pc:picChg chg="del">
          <ac:chgData name="Li, Anna X. (Anna)" userId="3c421528-08c5-48e8-be0d-0f1df8e3828b" providerId="ADAL" clId="{D7EB6822-4C08-2541-A09E-CC808DD0DADB}" dt="2023-04-19T03:46:48.746" v="14" actId="478"/>
          <ac:picMkLst>
            <pc:docMk/>
            <pc:sldMk cId="1592845051" sldId="295"/>
            <ac:picMk id="7" creationId="{A500AF9C-A02D-6048-0EBC-EDB3A55DB897}"/>
          </ac:picMkLst>
        </pc:picChg>
        <pc:picChg chg="del">
          <ac:chgData name="Li, Anna X. (Anna)" userId="3c421528-08c5-48e8-be0d-0f1df8e3828b" providerId="ADAL" clId="{D7EB6822-4C08-2541-A09E-CC808DD0DADB}" dt="2023-04-19T03:46:51.874" v="16" actId="478"/>
          <ac:picMkLst>
            <pc:docMk/>
            <pc:sldMk cId="1592845051" sldId="295"/>
            <ac:picMk id="15" creationId="{64C1AD02-DA80-7201-262D-C1085AF90E0A}"/>
          </ac:picMkLst>
        </pc:picChg>
        <pc:picChg chg="del">
          <ac:chgData name="Li, Anna X. (Anna)" userId="3c421528-08c5-48e8-be0d-0f1df8e3828b" providerId="ADAL" clId="{D7EB6822-4C08-2541-A09E-CC808DD0DADB}" dt="2023-04-19T03:46:50.473" v="15" actId="478"/>
          <ac:picMkLst>
            <pc:docMk/>
            <pc:sldMk cId="1592845051" sldId="295"/>
            <ac:picMk id="16" creationId="{6BB4AF05-5F3D-F7BA-0718-6842AA433954}"/>
          </ac:picMkLst>
        </pc:picChg>
        <pc:picChg chg="del">
          <ac:chgData name="Li, Anna X. (Anna)" userId="3c421528-08c5-48e8-be0d-0f1df8e3828b" providerId="ADAL" clId="{D7EB6822-4C08-2541-A09E-CC808DD0DADB}" dt="2023-04-19T03:46:47.084" v="13" actId="478"/>
          <ac:picMkLst>
            <pc:docMk/>
            <pc:sldMk cId="1592845051" sldId="295"/>
            <ac:picMk id="1030" creationId="{AC57FD4D-E19B-A232-22A1-CE3ECCE735A6}"/>
          </ac:picMkLst>
        </pc:picChg>
        <pc:picChg chg="mod">
          <ac:chgData name="Li, Anna X. (Anna)" userId="3c421528-08c5-48e8-be0d-0f1df8e3828b" providerId="ADAL" clId="{D7EB6822-4C08-2541-A09E-CC808DD0DADB}" dt="2023-04-19T03:47:33.880" v="26" actId="1076"/>
          <ac:picMkLst>
            <pc:docMk/>
            <pc:sldMk cId="1592845051" sldId="295"/>
            <ac:picMk id="5124" creationId="{F74DE725-66C7-3D3D-474D-7BE9E9778B5C}"/>
          </ac:picMkLst>
        </pc:picChg>
      </pc:sldChg>
      <pc:sldChg chg="modSp mod">
        <pc:chgData name="Li, Anna X. (Anna)" userId="3c421528-08c5-48e8-be0d-0f1df8e3828b" providerId="ADAL" clId="{D7EB6822-4C08-2541-A09E-CC808DD0DADB}" dt="2023-03-06T19:55:57.091" v="0" actId="1076"/>
        <pc:sldMkLst>
          <pc:docMk/>
          <pc:sldMk cId="674289495" sldId="306"/>
        </pc:sldMkLst>
        <pc:spChg chg="mod">
          <ac:chgData name="Li, Anna X. (Anna)" userId="3c421528-08c5-48e8-be0d-0f1df8e3828b" providerId="ADAL" clId="{D7EB6822-4C08-2541-A09E-CC808DD0DADB}" dt="2023-03-06T19:55:57.091" v="0" actId="1076"/>
          <ac:spMkLst>
            <pc:docMk/>
            <pc:sldMk cId="674289495" sldId="306"/>
            <ac:spMk id="4097" creationId="{55394172-AAE5-F66D-B4CE-68896A485469}"/>
          </ac:spMkLst>
        </pc:spChg>
      </pc:sldChg>
      <pc:sldChg chg="addSp modSp mod">
        <pc:chgData name="Li, Anna X. (Anna)" userId="3c421528-08c5-48e8-be0d-0f1df8e3828b" providerId="ADAL" clId="{D7EB6822-4C08-2541-A09E-CC808DD0DADB}" dt="2023-04-22T06:46:04.999" v="41" actId="14100"/>
        <pc:sldMkLst>
          <pc:docMk/>
          <pc:sldMk cId="816500344" sldId="308"/>
        </pc:sldMkLst>
        <pc:spChg chg="add mod">
          <ac:chgData name="Li, Anna X. (Anna)" userId="3c421528-08c5-48e8-be0d-0f1df8e3828b" providerId="ADAL" clId="{D7EB6822-4C08-2541-A09E-CC808DD0DADB}" dt="2023-04-22T06:45:27.406" v="33" actId="1076"/>
          <ac:spMkLst>
            <pc:docMk/>
            <pc:sldMk cId="816500344" sldId="308"/>
            <ac:spMk id="2" creationId="{2B106EEE-256D-B448-7A73-53EE9CE5D5DB}"/>
          </ac:spMkLst>
        </pc:spChg>
        <pc:spChg chg="add mod">
          <ac:chgData name="Li, Anna X. (Anna)" userId="3c421528-08c5-48e8-be0d-0f1df8e3828b" providerId="ADAL" clId="{D7EB6822-4C08-2541-A09E-CC808DD0DADB}" dt="2023-04-22T06:45:36.599" v="35" actId="1076"/>
          <ac:spMkLst>
            <pc:docMk/>
            <pc:sldMk cId="816500344" sldId="308"/>
            <ac:spMk id="3" creationId="{1C09973B-7D3A-F1E8-000C-DA0D97D3EA9C}"/>
          </ac:spMkLst>
        </pc:spChg>
        <pc:spChg chg="add mod">
          <ac:chgData name="Li, Anna X. (Anna)" userId="3c421528-08c5-48e8-be0d-0f1df8e3828b" providerId="ADAL" clId="{D7EB6822-4C08-2541-A09E-CC808DD0DADB}" dt="2023-04-22T06:45:56.035" v="40" actId="1038"/>
          <ac:spMkLst>
            <pc:docMk/>
            <pc:sldMk cId="816500344" sldId="308"/>
            <ac:spMk id="4" creationId="{85D7E41E-5A09-23D6-326D-10C706A99171}"/>
          </ac:spMkLst>
        </pc:spChg>
        <pc:picChg chg="mod">
          <ac:chgData name="Li, Anna X. (Anna)" userId="3c421528-08c5-48e8-be0d-0f1df8e3828b" providerId="ADAL" clId="{D7EB6822-4C08-2541-A09E-CC808DD0DADB}" dt="2023-04-22T06:46:04.999" v="41" actId="14100"/>
          <ac:picMkLst>
            <pc:docMk/>
            <pc:sldMk cId="816500344" sldId="308"/>
            <ac:picMk id="1026" creationId="{FA98B4D8-3FD4-4E6B-8DAD-43B6B7C13785}"/>
          </ac:picMkLst>
        </pc:picChg>
      </pc:sldChg>
    </pc:docChg>
  </pc:docChgLst>
  <pc:docChgLst>
    <pc:chgData name="Li, Anna X. (Anna)" userId="3c421528-08c5-48e8-be0d-0f1df8e3828b" providerId="ADAL" clId="{3ED741E9-8A7B-B04C-A6BB-F0F166A7A7F2}"/>
    <pc:docChg chg="undo custSel addSld modSld modSection">
      <pc:chgData name="Li, Anna X. (Anna)" userId="3c421528-08c5-48e8-be0d-0f1df8e3828b" providerId="ADAL" clId="{3ED741E9-8A7B-B04C-A6BB-F0F166A7A7F2}" dt="2023-06-01T03:35:00.375" v="131" actId="1036"/>
      <pc:docMkLst>
        <pc:docMk/>
      </pc:docMkLst>
      <pc:sldChg chg="addSp delSp modSp new mod">
        <pc:chgData name="Li, Anna X. (Anna)" userId="3c421528-08c5-48e8-be0d-0f1df8e3828b" providerId="ADAL" clId="{3ED741E9-8A7B-B04C-A6BB-F0F166A7A7F2}" dt="2023-06-01T03:35:00.375" v="131" actId="1036"/>
        <pc:sldMkLst>
          <pc:docMk/>
          <pc:sldMk cId="764488545" sldId="309"/>
        </pc:sldMkLst>
        <pc:spChg chg="add mod">
          <ac:chgData name="Li, Anna X. (Anna)" userId="3c421528-08c5-48e8-be0d-0f1df8e3828b" providerId="ADAL" clId="{3ED741E9-8A7B-B04C-A6BB-F0F166A7A7F2}" dt="2023-06-01T03:34:37.417" v="96" actId="1036"/>
          <ac:spMkLst>
            <pc:docMk/>
            <pc:sldMk cId="764488545" sldId="309"/>
            <ac:spMk id="2" creationId="{3C69FE10-C3C8-CC96-228C-F238365588DC}"/>
          </ac:spMkLst>
        </pc:spChg>
        <pc:spChg chg="add mod">
          <ac:chgData name="Li, Anna X. (Anna)" userId="3c421528-08c5-48e8-be0d-0f1df8e3828b" providerId="ADAL" clId="{3ED741E9-8A7B-B04C-A6BB-F0F166A7A7F2}" dt="2023-06-01T03:34:24.275" v="86" actId="1076"/>
          <ac:spMkLst>
            <pc:docMk/>
            <pc:sldMk cId="764488545" sldId="309"/>
            <ac:spMk id="3" creationId="{978CF6FE-5175-D82C-6B84-A64E390FEB89}"/>
          </ac:spMkLst>
        </pc:spChg>
        <pc:spChg chg="add mod">
          <ac:chgData name="Li, Anna X. (Anna)" userId="3c421528-08c5-48e8-be0d-0f1df8e3828b" providerId="ADAL" clId="{3ED741E9-8A7B-B04C-A6BB-F0F166A7A7F2}" dt="2023-06-01T03:33:57.184" v="78" actId="1076"/>
          <ac:spMkLst>
            <pc:docMk/>
            <pc:sldMk cId="764488545" sldId="309"/>
            <ac:spMk id="4" creationId="{E17160B4-3115-CEB0-EC2C-11E192DC3F15}"/>
          </ac:spMkLst>
        </pc:spChg>
        <pc:spChg chg="add mod">
          <ac:chgData name="Li, Anna X. (Anna)" userId="3c421528-08c5-48e8-be0d-0f1df8e3828b" providerId="ADAL" clId="{3ED741E9-8A7B-B04C-A6BB-F0F166A7A7F2}" dt="2023-06-01T03:33:56.929" v="76" actId="1076"/>
          <ac:spMkLst>
            <pc:docMk/>
            <pc:sldMk cId="764488545" sldId="309"/>
            <ac:spMk id="5" creationId="{D035E5CA-8D47-1BA0-2BDD-9AF6C7E6B88C}"/>
          </ac:spMkLst>
        </pc:spChg>
        <pc:spChg chg="add mod">
          <ac:chgData name="Li, Anna X. (Anna)" userId="3c421528-08c5-48e8-be0d-0f1df8e3828b" providerId="ADAL" clId="{3ED741E9-8A7B-B04C-A6BB-F0F166A7A7F2}" dt="2023-06-01T03:34:43.673" v="103" actId="1037"/>
          <ac:spMkLst>
            <pc:docMk/>
            <pc:sldMk cId="764488545" sldId="309"/>
            <ac:spMk id="6" creationId="{5B946644-29C2-0722-69CF-B9A03039CDF6}"/>
          </ac:spMkLst>
        </pc:spChg>
        <pc:spChg chg="add mod">
          <ac:chgData name="Li, Anna X. (Anna)" userId="3c421528-08c5-48e8-be0d-0f1df8e3828b" providerId="ADAL" clId="{3ED741E9-8A7B-B04C-A6BB-F0F166A7A7F2}" dt="2023-06-01T03:34:52.593" v="116" actId="1035"/>
          <ac:spMkLst>
            <pc:docMk/>
            <pc:sldMk cId="764488545" sldId="309"/>
            <ac:spMk id="7" creationId="{8B668E98-A5B3-FBBF-9B4D-D50A3CFAAC1A}"/>
          </ac:spMkLst>
        </pc:spChg>
        <pc:spChg chg="add mod">
          <ac:chgData name="Li, Anna X. (Anna)" userId="3c421528-08c5-48e8-be0d-0f1df8e3828b" providerId="ADAL" clId="{3ED741E9-8A7B-B04C-A6BB-F0F166A7A7F2}" dt="2023-06-01T03:33:56.099" v="70" actId="1036"/>
          <ac:spMkLst>
            <pc:docMk/>
            <pc:sldMk cId="764488545" sldId="309"/>
            <ac:spMk id="8" creationId="{7146761E-B90A-7DC2-925D-B057144D2588}"/>
          </ac:spMkLst>
        </pc:spChg>
        <pc:spChg chg="add mod">
          <ac:chgData name="Li, Anna X. (Anna)" userId="3c421528-08c5-48e8-be0d-0f1df8e3828b" providerId="ADAL" clId="{3ED741E9-8A7B-B04C-A6BB-F0F166A7A7F2}" dt="2023-06-01T03:35:00.375" v="131" actId="1036"/>
          <ac:spMkLst>
            <pc:docMk/>
            <pc:sldMk cId="764488545" sldId="309"/>
            <ac:spMk id="9" creationId="{C4D42B17-0550-B8B3-8118-DEEE9834CB7D}"/>
          </ac:spMkLst>
        </pc:spChg>
        <pc:picChg chg="add del mod">
          <ac:chgData name="Li, Anna X. (Anna)" userId="3c421528-08c5-48e8-be0d-0f1df8e3828b" providerId="ADAL" clId="{3ED741E9-8A7B-B04C-A6BB-F0F166A7A7F2}" dt="2023-06-01T03:34:04.333" v="82" actId="478"/>
          <ac:picMkLst>
            <pc:docMk/>
            <pc:sldMk cId="764488545" sldId="309"/>
            <ac:picMk id="1026" creationId="{BB6AEBDD-0E72-3052-2152-9803F6C07800}"/>
          </ac:picMkLst>
        </pc:picChg>
        <pc:picChg chg="add del">
          <ac:chgData name="Li, Anna X. (Anna)" userId="3c421528-08c5-48e8-be0d-0f1df8e3828b" providerId="ADAL" clId="{3ED741E9-8A7B-B04C-A6BB-F0F166A7A7F2}" dt="2023-05-31T09:04:33.394" v="5"/>
          <ac:picMkLst>
            <pc:docMk/>
            <pc:sldMk cId="764488545" sldId="309"/>
            <ac:picMk id="1028" creationId="{5872B465-EB8F-1582-82CB-99E619584938}"/>
          </ac:picMkLst>
        </pc:picChg>
        <pc:picChg chg="add del mod">
          <ac:chgData name="Li, Anna X. (Anna)" userId="3c421528-08c5-48e8-be0d-0f1df8e3828b" providerId="ADAL" clId="{3ED741E9-8A7B-B04C-A6BB-F0F166A7A7F2}" dt="2023-06-01T03:33:57.610" v="80"/>
          <ac:picMkLst>
            <pc:docMk/>
            <pc:sldMk cId="764488545" sldId="309"/>
            <ac:picMk id="1030" creationId="{638EF513-FBFD-0066-5A05-7DE896EAF08A}"/>
          </ac:picMkLst>
        </pc:picChg>
        <pc:picChg chg="add mod">
          <ac:chgData name="Li, Anna X. (Anna)" userId="3c421528-08c5-48e8-be0d-0f1df8e3828b" providerId="ADAL" clId="{3ED741E9-8A7B-B04C-A6BB-F0F166A7A7F2}" dt="2023-06-01T03:34:26.854" v="88" actId="1076"/>
          <ac:picMkLst>
            <pc:docMk/>
            <pc:sldMk cId="764488545" sldId="309"/>
            <ac:picMk id="1032" creationId="{86C650F9-E52C-30DD-2FB2-31B18C399085}"/>
          </ac:picMkLst>
        </pc:picChg>
      </pc:sldChg>
      <pc:sldChg chg="addSp delSp modSp new">
        <pc:chgData name="Li, Anna X. (Anna)" userId="3c421528-08c5-48e8-be0d-0f1df8e3828b" providerId="ADAL" clId="{3ED741E9-8A7B-B04C-A6BB-F0F166A7A7F2}" dt="2023-05-31T19:15:30.262" v="15" actId="167"/>
        <pc:sldMkLst>
          <pc:docMk/>
          <pc:sldMk cId="2089299545" sldId="310"/>
        </pc:sldMkLst>
        <pc:spChg chg="add mod">
          <ac:chgData name="Li, Anna X. (Anna)" userId="3c421528-08c5-48e8-be0d-0f1df8e3828b" providerId="ADAL" clId="{3ED741E9-8A7B-B04C-A6BB-F0F166A7A7F2}" dt="2023-05-31T19:14:53.379" v="12"/>
          <ac:spMkLst>
            <pc:docMk/>
            <pc:sldMk cId="2089299545" sldId="310"/>
            <ac:spMk id="2" creationId="{62E8E23F-FDC4-E48A-8D43-EE822258E408}"/>
          </ac:spMkLst>
        </pc:spChg>
        <pc:spChg chg="add mod">
          <ac:chgData name="Li, Anna X. (Anna)" userId="3c421528-08c5-48e8-be0d-0f1df8e3828b" providerId="ADAL" clId="{3ED741E9-8A7B-B04C-A6BB-F0F166A7A7F2}" dt="2023-05-31T19:14:53.379" v="12"/>
          <ac:spMkLst>
            <pc:docMk/>
            <pc:sldMk cId="2089299545" sldId="310"/>
            <ac:spMk id="3" creationId="{E7D7634C-CF05-35A9-F2E8-29F1CE9632C8}"/>
          </ac:spMkLst>
        </pc:spChg>
        <pc:picChg chg="add del mod">
          <ac:chgData name="Li, Anna X. (Anna)" userId="3c421528-08c5-48e8-be0d-0f1df8e3828b" providerId="ADAL" clId="{3ED741E9-8A7B-B04C-A6BB-F0F166A7A7F2}" dt="2023-05-31T19:15:23.127" v="13" actId="478"/>
          <ac:picMkLst>
            <pc:docMk/>
            <pc:sldMk cId="2089299545" sldId="310"/>
            <ac:picMk id="2050" creationId="{EE14E72F-9485-C9BC-8246-31D6ADECA67F}"/>
          </ac:picMkLst>
        </pc:picChg>
        <pc:picChg chg="add mod">
          <ac:chgData name="Li, Anna X. (Anna)" userId="3c421528-08c5-48e8-be0d-0f1df8e3828b" providerId="ADAL" clId="{3ED741E9-8A7B-B04C-A6BB-F0F166A7A7F2}" dt="2023-05-31T19:15:30.262" v="15" actId="167"/>
          <ac:picMkLst>
            <pc:docMk/>
            <pc:sldMk cId="2089299545" sldId="310"/>
            <ac:picMk id="2052" creationId="{2049EC02-C50B-710F-1AA5-FB46459532EC}"/>
          </ac:picMkLst>
        </pc:picChg>
      </pc:sldChg>
    </pc:docChg>
  </pc:docChgLst>
  <pc:docChgLst>
    <pc:chgData name="Li, Anna X. (Anna)" userId="3c421528-08c5-48e8-be0d-0f1df8e3828b" providerId="ADAL" clId="{1872BF86-2835-4E8F-ADBF-637B57363498}"/>
    <pc:docChg chg="undo custSel addSld delSld modSld sldOrd addSection modSection">
      <pc:chgData name="Li, Anna X. (Anna)" userId="3c421528-08c5-48e8-be0d-0f1df8e3828b" providerId="ADAL" clId="{1872BF86-2835-4E8F-ADBF-637B57363498}" dt="2023-01-28T01:28:19.737" v="568" actId="22"/>
      <pc:docMkLst>
        <pc:docMk/>
      </pc:docMkLst>
      <pc:sldChg chg="ord">
        <pc:chgData name="Li, Anna X. (Anna)" userId="3c421528-08c5-48e8-be0d-0f1df8e3828b" providerId="ADAL" clId="{1872BF86-2835-4E8F-ADBF-637B57363498}" dt="2023-01-19T18:42:48.750" v="7"/>
        <pc:sldMkLst>
          <pc:docMk/>
          <pc:sldMk cId="2293770112" sldId="262"/>
        </pc:sldMkLst>
      </pc:sldChg>
      <pc:sldChg chg="ord">
        <pc:chgData name="Li, Anna X. (Anna)" userId="3c421528-08c5-48e8-be0d-0f1df8e3828b" providerId="ADAL" clId="{1872BF86-2835-4E8F-ADBF-637B57363498}" dt="2023-01-19T18:43:21.413" v="16"/>
        <pc:sldMkLst>
          <pc:docMk/>
          <pc:sldMk cId="933256289" sldId="275"/>
        </pc:sldMkLst>
      </pc:sldChg>
      <pc:sldChg chg="ord">
        <pc:chgData name="Li, Anna X. (Anna)" userId="3c421528-08c5-48e8-be0d-0f1df8e3828b" providerId="ADAL" clId="{1872BF86-2835-4E8F-ADBF-637B57363498}" dt="2023-01-19T18:42:59.078" v="10"/>
        <pc:sldMkLst>
          <pc:docMk/>
          <pc:sldMk cId="1089776176" sldId="276"/>
        </pc:sldMkLst>
      </pc:sldChg>
      <pc:sldChg chg="del ord">
        <pc:chgData name="Li, Anna X. (Anna)" userId="3c421528-08c5-48e8-be0d-0f1df8e3828b" providerId="ADAL" clId="{1872BF86-2835-4E8F-ADBF-637B57363498}" dt="2023-01-19T18:49:24.255" v="42" actId="47"/>
        <pc:sldMkLst>
          <pc:docMk/>
          <pc:sldMk cId="1757376354" sldId="277"/>
        </pc:sldMkLst>
      </pc:sldChg>
      <pc:sldChg chg="add del">
        <pc:chgData name="Li, Anna X. (Anna)" userId="3c421528-08c5-48e8-be0d-0f1df8e3828b" providerId="ADAL" clId="{1872BF86-2835-4E8F-ADBF-637B57363498}" dt="2023-01-19T18:37:09.777" v="2" actId="47"/>
        <pc:sldMkLst>
          <pc:docMk/>
          <pc:sldMk cId="393980874" sldId="279"/>
        </pc:sldMkLst>
      </pc:sldChg>
      <pc:sldChg chg="ord">
        <pc:chgData name="Li, Anna X. (Anna)" userId="3c421528-08c5-48e8-be0d-0f1df8e3828b" providerId="ADAL" clId="{1872BF86-2835-4E8F-ADBF-637B57363498}" dt="2023-01-19T18:48:34.275" v="38"/>
        <pc:sldMkLst>
          <pc:docMk/>
          <pc:sldMk cId="1043990342" sldId="280"/>
        </pc:sldMkLst>
      </pc:sldChg>
      <pc:sldChg chg="del">
        <pc:chgData name="Li, Anna X. (Anna)" userId="3c421528-08c5-48e8-be0d-0f1df8e3828b" providerId="ADAL" clId="{1872BF86-2835-4E8F-ADBF-637B57363498}" dt="2023-01-19T18:51:04.095" v="46" actId="47"/>
        <pc:sldMkLst>
          <pc:docMk/>
          <pc:sldMk cId="946814624" sldId="281"/>
        </pc:sldMkLst>
      </pc:sldChg>
      <pc:sldChg chg="ord">
        <pc:chgData name="Li, Anna X. (Anna)" userId="3c421528-08c5-48e8-be0d-0f1df8e3828b" providerId="ADAL" clId="{1872BF86-2835-4E8F-ADBF-637B57363498}" dt="2023-01-19T18:48:29.106" v="36"/>
        <pc:sldMkLst>
          <pc:docMk/>
          <pc:sldMk cId="4161863907" sldId="282"/>
        </pc:sldMkLst>
      </pc:sldChg>
      <pc:sldChg chg="add del ord">
        <pc:chgData name="Li, Anna X. (Anna)" userId="3c421528-08c5-48e8-be0d-0f1df8e3828b" providerId="ADAL" clId="{1872BF86-2835-4E8F-ADBF-637B57363498}" dt="2023-01-19T18:53:03.910" v="161"/>
        <pc:sldMkLst>
          <pc:docMk/>
          <pc:sldMk cId="81182395" sldId="283"/>
        </pc:sldMkLst>
      </pc:sldChg>
      <pc:sldChg chg="del">
        <pc:chgData name="Li, Anna X. (Anna)" userId="3c421528-08c5-48e8-be0d-0f1df8e3828b" providerId="ADAL" clId="{1872BF86-2835-4E8F-ADBF-637B57363498}" dt="2023-01-19T18:46:41.110" v="28" actId="47"/>
        <pc:sldMkLst>
          <pc:docMk/>
          <pc:sldMk cId="1522261900" sldId="285"/>
        </pc:sldMkLst>
      </pc:sldChg>
      <pc:sldChg chg="del">
        <pc:chgData name="Li, Anna X. (Anna)" userId="3c421528-08c5-48e8-be0d-0f1df8e3828b" providerId="ADAL" clId="{1872BF86-2835-4E8F-ADBF-637B57363498}" dt="2023-01-19T18:46:06.680" v="26" actId="47"/>
        <pc:sldMkLst>
          <pc:docMk/>
          <pc:sldMk cId="601886297" sldId="286"/>
        </pc:sldMkLst>
      </pc:sldChg>
      <pc:sldChg chg="del">
        <pc:chgData name="Li, Anna X. (Anna)" userId="3c421528-08c5-48e8-be0d-0f1df8e3828b" providerId="ADAL" clId="{1872BF86-2835-4E8F-ADBF-637B57363498}" dt="2023-01-19T18:46:08.063" v="27" actId="47"/>
        <pc:sldMkLst>
          <pc:docMk/>
          <pc:sldMk cId="3920068612" sldId="287"/>
        </pc:sldMkLst>
      </pc:sldChg>
      <pc:sldChg chg="del">
        <pc:chgData name="Li, Anna X. (Anna)" userId="3c421528-08c5-48e8-be0d-0f1df8e3828b" providerId="ADAL" clId="{1872BF86-2835-4E8F-ADBF-637B57363498}" dt="2023-01-19T18:48:52.053" v="39" actId="47"/>
        <pc:sldMkLst>
          <pc:docMk/>
          <pc:sldMk cId="449357091" sldId="289"/>
        </pc:sldMkLst>
      </pc:sldChg>
      <pc:sldChg chg="delSp modSp mod ord">
        <pc:chgData name="Li, Anna X. (Anna)" userId="3c421528-08c5-48e8-be0d-0f1df8e3828b" providerId="ADAL" clId="{1872BF86-2835-4E8F-ADBF-637B57363498}" dt="2023-01-26T01:15:14.484" v="566" actId="1076"/>
        <pc:sldMkLst>
          <pc:docMk/>
          <pc:sldMk cId="1724091424" sldId="291"/>
        </pc:sldMkLst>
        <pc:spChg chg="mod">
          <ac:chgData name="Li, Anna X. (Anna)" userId="3c421528-08c5-48e8-be0d-0f1df8e3828b" providerId="ADAL" clId="{1872BF86-2835-4E8F-ADBF-637B57363498}" dt="2023-01-19T18:52:03.587" v="130" actId="20577"/>
          <ac:spMkLst>
            <pc:docMk/>
            <pc:sldMk cId="1724091424" sldId="291"/>
            <ac:spMk id="2" creationId="{B3A08726-08D5-F94B-88D6-AEEAD806D447}"/>
          </ac:spMkLst>
        </pc:spChg>
        <pc:spChg chg="del">
          <ac:chgData name="Li, Anna X. (Anna)" userId="3c421528-08c5-48e8-be0d-0f1df8e3828b" providerId="ADAL" clId="{1872BF86-2835-4E8F-ADBF-637B57363498}" dt="2023-01-19T18:52:10.998" v="131" actId="478"/>
          <ac:spMkLst>
            <pc:docMk/>
            <pc:sldMk cId="1724091424" sldId="291"/>
            <ac:spMk id="3" creationId="{AADBEC6A-4963-3258-B1D9-ADC1F874C1D4}"/>
          </ac:spMkLst>
        </pc:spChg>
        <pc:spChg chg="mod">
          <ac:chgData name="Li, Anna X. (Anna)" userId="3c421528-08c5-48e8-be0d-0f1df8e3828b" providerId="ADAL" clId="{1872BF86-2835-4E8F-ADBF-637B57363498}" dt="2023-01-26T01:15:14.484" v="566" actId="1076"/>
          <ac:spMkLst>
            <pc:docMk/>
            <pc:sldMk cId="1724091424" sldId="291"/>
            <ac:spMk id="5" creationId="{54DEDDFD-F5FF-CA7B-AFCD-356CCBE58CA4}"/>
          </ac:spMkLst>
        </pc:spChg>
      </pc:sldChg>
      <pc:sldChg chg="del">
        <pc:chgData name="Li, Anna X. (Anna)" userId="3c421528-08c5-48e8-be0d-0f1df8e3828b" providerId="ADAL" clId="{1872BF86-2835-4E8F-ADBF-637B57363498}" dt="2023-01-19T18:50:40.729" v="43" actId="47"/>
        <pc:sldMkLst>
          <pc:docMk/>
          <pc:sldMk cId="2707105033" sldId="292"/>
        </pc:sldMkLst>
      </pc:sldChg>
      <pc:sldChg chg="addSp delSp modSp mod ord">
        <pc:chgData name="Li, Anna X. (Anna)" userId="3c421528-08c5-48e8-be0d-0f1df8e3828b" providerId="ADAL" clId="{1872BF86-2835-4E8F-ADBF-637B57363498}" dt="2023-01-20T07:49:29.183" v="552" actId="1076"/>
        <pc:sldMkLst>
          <pc:docMk/>
          <pc:sldMk cId="1592845051" sldId="295"/>
        </pc:sldMkLst>
        <pc:spChg chg="mod">
          <ac:chgData name="Li, Anna X. (Anna)" userId="3c421528-08c5-48e8-be0d-0f1df8e3828b" providerId="ADAL" clId="{1872BF86-2835-4E8F-ADBF-637B57363498}" dt="2023-01-20T07:48:49.364" v="543" actId="1076"/>
          <ac:spMkLst>
            <pc:docMk/>
            <pc:sldMk cId="1592845051" sldId="295"/>
            <ac:spMk id="13" creationId="{5BDD6386-3FE7-AC22-A9D4-72987ADDA07A}"/>
          </ac:spMkLst>
        </pc:spChg>
        <pc:picChg chg="add mod">
          <ac:chgData name="Li, Anna X. (Anna)" userId="3c421528-08c5-48e8-be0d-0f1df8e3828b" providerId="ADAL" clId="{1872BF86-2835-4E8F-ADBF-637B57363498}" dt="2023-01-20T07:49:08.422" v="548" actId="1076"/>
          <ac:picMkLst>
            <pc:docMk/>
            <pc:sldMk cId="1592845051" sldId="295"/>
            <ac:picMk id="7" creationId="{A500AF9C-A02D-6048-0EBC-EDB3A55DB897}"/>
          </ac:picMkLst>
        </pc:picChg>
        <pc:picChg chg="add mod">
          <ac:chgData name="Li, Anna X. (Anna)" userId="3c421528-08c5-48e8-be0d-0f1df8e3828b" providerId="ADAL" clId="{1872BF86-2835-4E8F-ADBF-637B57363498}" dt="2023-01-20T07:49:17.127" v="550" actId="1076"/>
          <ac:picMkLst>
            <pc:docMk/>
            <pc:sldMk cId="1592845051" sldId="295"/>
            <ac:picMk id="15" creationId="{64C1AD02-DA80-7201-262D-C1085AF90E0A}"/>
          </ac:picMkLst>
        </pc:picChg>
        <pc:picChg chg="add mod">
          <ac:chgData name="Li, Anna X. (Anna)" userId="3c421528-08c5-48e8-be0d-0f1df8e3828b" providerId="ADAL" clId="{1872BF86-2835-4E8F-ADBF-637B57363498}" dt="2023-01-20T07:49:29.183" v="552" actId="1076"/>
          <ac:picMkLst>
            <pc:docMk/>
            <pc:sldMk cId="1592845051" sldId="295"/>
            <ac:picMk id="16" creationId="{6BB4AF05-5F3D-F7BA-0718-6842AA433954}"/>
          </ac:picMkLst>
        </pc:picChg>
        <pc:picChg chg="add del mod">
          <ac:chgData name="Li, Anna X. (Anna)" userId="3c421528-08c5-48e8-be0d-0f1df8e3828b" providerId="ADAL" clId="{1872BF86-2835-4E8F-ADBF-637B57363498}" dt="2023-01-20T07:47:39.836" v="501" actId="478"/>
          <ac:picMkLst>
            <pc:docMk/>
            <pc:sldMk cId="1592845051" sldId="295"/>
            <ac:picMk id="1026" creationId="{64693831-E899-0631-BDE4-476AA9F0E96B}"/>
          </ac:picMkLst>
        </pc:picChg>
        <pc:picChg chg="add del mod">
          <ac:chgData name="Li, Anna X. (Anna)" userId="3c421528-08c5-48e8-be0d-0f1df8e3828b" providerId="ADAL" clId="{1872BF86-2835-4E8F-ADBF-637B57363498}" dt="2023-01-20T07:48:16.667" v="508" actId="478"/>
          <ac:picMkLst>
            <pc:docMk/>
            <pc:sldMk cId="1592845051" sldId="295"/>
            <ac:picMk id="1028" creationId="{B805E94E-9B65-5AB8-DE29-4A81E74EC239}"/>
          </ac:picMkLst>
        </pc:picChg>
        <pc:picChg chg="add mod">
          <ac:chgData name="Li, Anna X. (Anna)" userId="3c421528-08c5-48e8-be0d-0f1df8e3828b" providerId="ADAL" clId="{1872BF86-2835-4E8F-ADBF-637B57363498}" dt="2023-01-20T07:49:00.417" v="546" actId="1076"/>
          <ac:picMkLst>
            <pc:docMk/>
            <pc:sldMk cId="1592845051" sldId="295"/>
            <ac:picMk id="1030" creationId="{AC57FD4D-E19B-A232-22A1-CE3ECCE735A6}"/>
          </ac:picMkLst>
        </pc:picChg>
      </pc:sldChg>
      <pc:sldChg chg="addSp modSp mod ord">
        <pc:chgData name="Li, Anna X. (Anna)" userId="3c421528-08c5-48e8-be0d-0f1df8e3828b" providerId="ADAL" clId="{1872BF86-2835-4E8F-ADBF-637B57363498}" dt="2023-01-19T18:53:01.913" v="159"/>
        <pc:sldMkLst>
          <pc:docMk/>
          <pc:sldMk cId="4058102384" sldId="296"/>
        </pc:sldMkLst>
        <pc:spChg chg="add mod">
          <ac:chgData name="Li, Anna X. (Anna)" userId="3c421528-08c5-48e8-be0d-0f1df8e3828b" providerId="ADAL" clId="{1872BF86-2835-4E8F-ADBF-637B57363498}" dt="2023-01-19T18:52:24.105" v="156" actId="20577"/>
          <ac:spMkLst>
            <pc:docMk/>
            <pc:sldMk cId="4058102384" sldId="296"/>
            <ac:spMk id="2" creationId="{56285DB5-F803-4552-14C6-BA51C2E532DC}"/>
          </ac:spMkLst>
        </pc:spChg>
      </pc:sldChg>
      <pc:sldChg chg="del ord">
        <pc:chgData name="Li, Anna X. (Anna)" userId="3c421528-08c5-48e8-be0d-0f1df8e3828b" providerId="ADAL" clId="{1872BF86-2835-4E8F-ADBF-637B57363498}" dt="2023-01-19T18:51:31.959" v="49" actId="47"/>
        <pc:sldMkLst>
          <pc:docMk/>
          <pc:sldMk cId="1797213651" sldId="297"/>
        </pc:sldMkLst>
      </pc:sldChg>
      <pc:sldChg chg="add del">
        <pc:chgData name="Li, Anna X. (Anna)" userId="3c421528-08c5-48e8-be0d-0f1df8e3828b" providerId="ADAL" clId="{1872BF86-2835-4E8F-ADBF-637B57363498}" dt="2023-01-19T18:52:56.061" v="157"/>
        <pc:sldMkLst>
          <pc:docMk/>
          <pc:sldMk cId="3373750411" sldId="298"/>
        </pc:sldMkLst>
      </pc:sldChg>
      <pc:sldChg chg="add del">
        <pc:chgData name="Li, Anna X. (Anna)" userId="3c421528-08c5-48e8-be0d-0f1df8e3828b" providerId="ADAL" clId="{1872BF86-2835-4E8F-ADBF-637B57363498}" dt="2023-01-19T18:52:56.061" v="157"/>
        <pc:sldMkLst>
          <pc:docMk/>
          <pc:sldMk cId="111771777" sldId="299"/>
        </pc:sldMkLst>
      </pc:sldChg>
      <pc:sldChg chg="ord">
        <pc:chgData name="Li, Anna X. (Anna)" userId="3c421528-08c5-48e8-be0d-0f1df8e3828b" providerId="ADAL" clId="{1872BF86-2835-4E8F-ADBF-637B57363498}" dt="2023-01-19T18:49:12.775" v="41"/>
        <pc:sldMkLst>
          <pc:docMk/>
          <pc:sldMk cId="2642926498" sldId="300"/>
        </pc:sldMkLst>
      </pc:sldChg>
      <pc:sldChg chg="ord">
        <pc:chgData name="Li, Anna X. (Anna)" userId="3c421528-08c5-48e8-be0d-0f1df8e3828b" providerId="ADAL" clId="{1872BF86-2835-4E8F-ADBF-637B57363498}" dt="2023-01-19T18:43:49.070" v="20"/>
        <pc:sldMkLst>
          <pc:docMk/>
          <pc:sldMk cId="3912884340" sldId="302"/>
        </pc:sldMkLst>
      </pc:sldChg>
      <pc:sldChg chg="del">
        <pc:chgData name="Li, Anna X. (Anna)" userId="3c421528-08c5-48e8-be0d-0f1df8e3828b" providerId="ADAL" clId="{1872BF86-2835-4E8F-ADBF-637B57363498}" dt="2023-01-19T18:43:13.852" v="14" actId="47"/>
        <pc:sldMkLst>
          <pc:docMk/>
          <pc:sldMk cId="3504678995" sldId="304"/>
        </pc:sldMkLst>
      </pc:sldChg>
      <pc:sldChg chg="ord">
        <pc:chgData name="Li, Anna X. (Anna)" userId="3c421528-08c5-48e8-be0d-0f1df8e3828b" providerId="ADAL" clId="{1872BF86-2835-4E8F-ADBF-637B57363498}" dt="2023-01-19T18:43:02.345" v="12"/>
        <pc:sldMkLst>
          <pc:docMk/>
          <pc:sldMk cId="3948047112" sldId="305"/>
        </pc:sldMkLst>
      </pc:sldChg>
      <pc:sldChg chg="addSp delSp modSp add mod">
        <pc:chgData name="Li, Anna X. (Anna)" userId="3c421528-08c5-48e8-be0d-0f1df8e3828b" providerId="ADAL" clId="{1872BF86-2835-4E8F-ADBF-637B57363498}" dt="2023-01-20T08:08:10.952" v="565" actId="20577"/>
        <pc:sldMkLst>
          <pc:docMk/>
          <pc:sldMk cId="674289495" sldId="306"/>
        </pc:sldMkLst>
        <pc:spChg chg="mod">
          <ac:chgData name="Li, Anna X. (Anna)" userId="3c421528-08c5-48e8-be0d-0f1df8e3828b" providerId="ADAL" clId="{1872BF86-2835-4E8F-ADBF-637B57363498}" dt="2023-01-20T06:37:15.712" v="345" actId="1037"/>
          <ac:spMkLst>
            <pc:docMk/>
            <pc:sldMk cId="674289495" sldId="306"/>
            <ac:spMk id="4" creationId="{355EF6E1-8706-47AB-6320-32D11E5755F8}"/>
          </ac:spMkLst>
        </pc:spChg>
        <pc:spChg chg="add mod">
          <ac:chgData name="Li, Anna X. (Anna)" userId="3c421528-08c5-48e8-be0d-0f1df8e3828b" providerId="ADAL" clId="{1872BF86-2835-4E8F-ADBF-637B57363498}" dt="2023-01-20T06:38:29.970" v="408" actId="20577"/>
          <ac:spMkLst>
            <pc:docMk/>
            <pc:sldMk cId="674289495" sldId="306"/>
            <ac:spMk id="8" creationId="{50952D88-5FF1-B885-F2E2-2B51178CB3BD}"/>
          </ac:spMkLst>
        </pc:spChg>
        <pc:spChg chg="add mod">
          <ac:chgData name="Li, Anna X. (Anna)" userId="3c421528-08c5-48e8-be0d-0f1df8e3828b" providerId="ADAL" clId="{1872BF86-2835-4E8F-ADBF-637B57363498}" dt="2023-01-20T08:08:10.952" v="565" actId="20577"/>
          <ac:spMkLst>
            <pc:docMk/>
            <pc:sldMk cId="674289495" sldId="306"/>
            <ac:spMk id="10" creationId="{8EAD1570-3B3E-96F8-2786-3E2D3A642AE8}"/>
          </ac:spMkLst>
        </pc:spChg>
        <pc:spChg chg="mod">
          <ac:chgData name="Li, Anna X. (Anna)" userId="3c421528-08c5-48e8-be0d-0f1df8e3828b" providerId="ADAL" clId="{1872BF86-2835-4E8F-ADBF-637B57363498}" dt="2023-01-20T06:36:26.717" v="320" actId="1076"/>
          <ac:spMkLst>
            <pc:docMk/>
            <pc:sldMk cId="674289495" sldId="306"/>
            <ac:spMk id="15" creationId="{57C531D7-BA0A-FD5D-37DB-09500D288CF9}"/>
          </ac:spMkLst>
        </pc:spChg>
        <pc:spChg chg="mod">
          <ac:chgData name="Li, Anna X. (Anna)" userId="3c421528-08c5-48e8-be0d-0f1df8e3828b" providerId="ADAL" clId="{1872BF86-2835-4E8F-ADBF-637B57363498}" dt="2023-01-20T06:36:26.717" v="320" actId="1076"/>
          <ac:spMkLst>
            <pc:docMk/>
            <pc:sldMk cId="674289495" sldId="306"/>
            <ac:spMk id="16" creationId="{96C7E828-5353-B24A-522E-DB27882801C9}"/>
          </ac:spMkLst>
        </pc:spChg>
        <pc:spChg chg="mod">
          <ac:chgData name="Li, Anna X. (Anna)" userId="3c421528-08c5-48e8-be0d-0f1df8e3828b" providerId="ADAL" clId="{1872BF86-2835-4E8F-ADBF-637B57363498}" dt="2023-01-20T06:36:26.717" v="320" actId="1076"/>
          <ac:spMkLst>
            <pc:docMk/>
            <pc:sldMk cId="674289495" sldId="306"/>
            <ac:spMk id="17" creationId="{3B1709B8-0C4A-B6BA-CB04-3E6C2D516885}"/>
          </ac:spMkLst>
        </pc:spChg>
        <pc:spChg chg="mod">
          <ac:chgData name="Li, Anna X. (Anna)" userId="3c421528-08c5-48e8-be0d-0f1df8e3828b" providerId="ADAL" clId="{1872BF86-2835-4E8F-ADBF-637B57363498}" dt="2023-01-20T06:36:26.717" v="320" actId="1076"/>
          <ac:spMkLst>
            <pc:docMk/>
            <pc:sldMk cId="674289495" sldId="306"/>
            <ac:spMk id="30" creationId="{E5F50AF3-2B94-7D7A-3C38-C4ED85AE0984}"/>
          </ac:spMkLst>
        </pc:spChg>
        <pc:picChg chg="add mod ord modCrop">
          <ac:chgData name="Li, Anna X. (Anna)" userId="3c421528-08c5-48e8-be0d-0f1df8e3828b" providerId="ADAL" clId="{1872BF86-2835-4E8F-ADBF-637B57363498}" dt="2023-01-20T06:37:02.815" v="330" actId="732"/>
          <ac:picMkLst>
            <pc:docMk/>
            <pc:sldMk cId="674289495" sldId="306"/>
            <ac:picMk id="3" creationId="{41907FDD-E15E-BAF7-03D3-0D293BCF3FC1}"/>
          </ac:picMkLst>
        </pc:picChg>
        <pc:picChg chg="add mod ord modCrop">
          <ac:chgData name="Li, Anna X. (Anna)" userId="3c421528-08c5-48e8-be0d-0f1df8e3828b" providerId="ADAL" clId="{1872BF86-2835-4E8F-ADBF-637B57363498}" dt="2023-01-20T06:37:15.712" v="345" actId="1037"/>
          <ac:picMkLst>
            <pc:docMk/>
            <pc:sldMk cId="674289495" sldId="306"/>
            <ac:picMk id="5" creationId="{4036DC7A-394D-DCCB-1016-403A4F2A13D9}"/>
          </ac:picMkLst>
        </pc:picChg>
        <pc:picChg chg="add del mod">
          <ac:chgData name="Li, Anna X. (Anna)" userId="3c421528-08c5-48e8-be0d-0f1df8e3828b" providerId="ADAL" clId="{1872BF86-2835-4E8F-ADBF-637B57363498}" dt="2023-01-20T06:38:33.444" v="410"/>
          <ac:picMkLst>
            <pc:docMk/>
            <pc:sldMk cId="674289495" sldId="306"/>
            <ac:picMk id="9" creationId="{34B01E8D-FA4A-6561-D371-8CDBBA51D5BF}"/>
          </ac:picMkLst>
        </pc:picChg>
        <pc:picChg chg="del">
          <ac:chgData name="Li, Anna X. (Anna)" userId="3c421528-08c5-48e8-be0d-0f1df8e3828b" providerId="ADAL" clId="{1872BF86-2835-4E8F-ADBF-637B57363498}" dt="2023-01-20T06:31:36.211" v="164" actId="478"/>
          <ac:picMkLst>
            <pc:docMk/>
            <pc:sldMk cId="674289495" sldId="306"/>
            <ac:picMk id="3084" creationId="{77A2CCF6-5580-2312-61AF-D4DBB834BC55}"/>
          </ac:picMkLst>
        </pc:picChg>
        <pc:picChg chg="del mod">
          <ac:chgData name="Li, Anna X. (Anna)" userId="3c421528-08c5-48e8-be0d-0f1df8e3828b" providerId="ADAL" clId="{1872BF86-2835-4E8F-ADBF-637B57363498}" dt="2023-01-20T06:36:12.274" v="318" actId="478"/>
          <ac:picMkLst>
            <pc:docMk/>
            <pc:sldMk cId="674289495" sldId="306"/>
            <ac:picMk id="3088" creationId="{88E27C0C-FBFA-DA75-E635-440D4A8A826D}"/>
          </ac:picMkLst>
        </pc:picChg>
        <pc:cxnChg chg="mod">
          <ac:chgData name="Li, Anna X. (Anna)" userId="3c421528-08c5-48e8-be0d-0f1df8e3828b" providerId="ADAL" clId="{1872BF86-2835-4E8F-ADBF-637B57363498}" dt="2023-01-20T06:37:15.712" v="345" actId="1037"/>
          <ac:cxnSpMkLst>
            <pc:docMk/>
            <pc:sldMk cId="674289495" sldId="306"/>
            <ac:cxnSpMk id="7" creationId="{62245DA4-289C-5499-D9CD-FCC610E45EA8}"/>
          </ac:cxnSpMkLst>
        </pc:cxnChg>
        <pc:cxnChg chg="mod">
          <ac:chgData name="Li, Anna X. (Anna)" userId="3c421528-08c5-48e8-be0d-0f1df8e3828b" providerId="ADAL" clId="{1872BF86-2835-4E8F-ADBF-637B57363498}" dt="2023-01-20T06:37:15.712" v="345" actId="1037"/>
          <ac:cxnSpMkLst>
            <pc:docMk/>
            <pc:sldMk cId="674289495" sldId="306"/>
            <ac:cxnSpMk id="12" creationId="{BFC60EBE-184C-6316-5FC4-C43F2DF0247E}"/>
          </ac:cxnSpMkLst>
        </pc:cxnChg>
        <pc:cxnChg chg="mod">
          <ac:chgData name="Li, Anna X. (Anna)" userId="3c421528-08c5-48e8-be0d-0f1df8e3828b" providerId="ADAL" clId="{1872BF86-2835-4E8F-ADBF-637B57363498}" dt="2023-01-20T06:36:50.661" v="328" actId="1037"/>
          <ac:cxnSpMkLst>
            <pc:docMk/>
            <pc:sldMk cId="674289495" sldId="306"/>
            <ac:cxnSpMk id="25" creationId="{75D813BE-A893-4754-2276-79A4AB98E618}"/>
          </ac:cxnSpMkLst>
        </pc:cxnChg>
        <pc:cxnChg chg="mod">
          <ac:chgData name="Li, Anna X. (Anna)" userId="3c421528-08c5-48e8-be0d-0f1df8e3828b" providerId="ADAL" clId="{1872BF86-2835-4E8F-ADBF-637B57363498}" dt="2023-01-20T06:36:26.717" v="320" actId="1076"/>
          <ac:cxnSpMkLst>
            <pc:docMk/>
            <pc:sldMk cId="674289495" sldId="306"/>
            <ac:cxnSpMk id="31" creationId="{D3C903C5-B47C-65D5-899B-4913AF61F61D}"/>
          </ac:cxnSpMkLst>
        </pc:cxnChg>
      </pc:sldChg>
      <pc:sldChg chg="del">
        <pc:chgData name="Li, Anna X. (Anna)" userId="3c421528-08c5-48e8-be0d-0f1df8e3828b" providerId="ADAL" clId="{1872BF86-2835-4E8F-ADBF-637B57363498}" dt="2023-01-19T18:43:11.503" v="13" actId="47"/>
        <pc:sldMkLst>
          <pc:docMk/>
          <pc:sldMk cId="1130673210" sldId="306"/>
        </pc:sldMkLst>
      </pc:sldChg>
      <pc:sldChg chg="addSp new mod">
        <pc:chgData name="Li, Anna X. (Anna)" userId="3c421528-08c5-48e8-be0d-0f1df8e3828b" providerId="ADAL" clId="{1872BF86-2835-4E8F-ADBF-637B57363498}" dt="2023-01-28T01:28:19.737" v="568" actId="22"/>
        <pc:sldMkLst>
          <pc:docMk/>
          <pc:sldMk cId="4097634757" sldId="307"/>
        </pc:sldMkLst>
        <pc:picChg chg="add">
          <ac:chgData name="Li, Anna X. (Anna)" userId="3c421528-08c5-48e8-be0d-0f1df8e3828b" providerId="ADAL" clId="{1872BF86-2835-4E8F-ADBF-637B57363498}" dt="2023-01-28T01:28:19.737" v="568" actId="22"/>
          <ac:picMkLst>
            <pc:docMk/>
            <pc:sldMk cId="4097634757" sldId="307"/>
            <ac:picMk id="3" creationId="{185B95F3-0B03-F94F-820C-8D90F4D3F9CC}"/>
          </ac:picMkLst>
        </pc:picChg>
      </pc:sldChg>
    </pc:docChg>
  </pc:docChgLst>
  <pc:docChgLst>
    <pc:chgData name="Li, Anna X. (Anna)" userId="3c421528-08c5-48e8-be0d-0f1df8e3828b" providerId="ADAL" clId="{10436B05-3A2A-496A-8C13-6561F83EB490}"/>
    <pc:docChg chg="undo redo custSel addSld delSld modSld sldOrd addSection delSection modSection">
      <pc:chgData name="Li, Anna X. (Anna)" userId="3c421528-08c5-48e8-be0d-0f1df8e3828b" providerId="ADAL" clId="{10436B05-3A2A-496A-8C13-6561F83EB490}" dt="2022-10-22T19:46:26.918" v="8900" actId="1076"/>
      <pc:docMkLst>
        <pc:docMk/>
      </pc:docMkLst>
      <pc:sldChg chg="del">
        <pc:chgData name="Li, Anna X. (Anna)" userId="3c421528-08c5-48e8-be0d-0f1df8e3828b" providerId="ADAL" clId="{10436B05-3A2A-496A-8C13-6561F83EB490}" dt="2022-09-23T07:57:42.537" v="4" actId="2696"/>
        <pc:sldMkLst>
          <pc:docMk/>
          <pc:sldMk cId="3102862362" sldId="256"/>
        </pc:sldMkLst>
      </pc:sldChg>
      <pc:sldChg chg="del">
        <pc:chgData name="Li, Anna X. (Anna)" userId="3c421528-08c5-48e8-be0d-0f1df8e3828b" providerId="ADAL" clId="{10436B05-3A2A-496A-8C13-6561F83EB490}" dt="2022-09-23T07:57:38.168" v="2" actId="2696"/>
        <pc:sldMkLst>
          <pc:docMk/>
          <pc:sldMk cId="1894070024" sldId="257"/>
        </pc:sldMkLst>
      </pc:sldChg>
      <pc:sldChg chg="del">
        <pc:chgData name="Li, Anna X. (Anna)" userId="3c421528-08c5-48e8-be0d-0f1df8e3828b" providerId="ADAL" clId="{10436B05-3A2A-496A-8C13-6561F83EB490}" dt="2022-09-23T07:57:40.310" v="3" actId="2696"/>
        <pc:sldMkLst>
          <pc:docMk/>
          <pc:sldMk cId="684155286" sldId="258"/>
        </pc:sldMkLst>
      </pc:sldChg>
      <pc:sldChg chg="addSp delSp modSp mod ord">
        <pc:chgData name="Li, Anna X. (Anna)" userId="3c421528-08c5-48e8-be0d-0f1df8e3828b" providerId="ADAL" clId="{10436B05-3A2A-496A-8C13-6561F83EB490}" dt="2022-10-13T23:14:51.085" v="7797" actId="20577"/>
        <pc:sldMkLst>
          <pc:docMk/>
          <pc:sldMk cId="2293770112" sldId="262"/>
        </pc:sldMkLst>
        <pc:spChg chg="mod">
          <ac:chgData name="Li, Anna X. (Anna)" userId="3c421528-08c5-48e8-be0d-0f1df8e3828b" providerId="ADAL" clId="{10436B05-3A2A-496A-8C13-6561F83EB490}" dt="2022-09-29T07:39:59.332" v="989" actId="20577"/>
          <ac:spMkLst>
            <pc:docMk/>
            <pc:sldMk cId="2293770112" sldId="262"/>
            <ac:spMk id="2" creationId="{2EBC7FFA-776A-2210-9D58-6BA7236CEE67}"/>
          </ac:spMkLst>
        </pc:spChg>
        <pc:spChg chg="mod">
          <ac:chgData name="Li, Anna X. (Anna)" userId="3c421528-08c5-48e8-be0d-0f1df8e3828b" providerId="ADAL" clId="{10436B05-3A2A-496A-8C13-6561F83EB490}" dt="2022-09-23T08:03:09.455" v="53" actId="255"/>
          <ac:spMkLst>
            <pc:docMk/>
            <pc:sldMk cId="2293770112" sldId="262"/>
            <ac:spMk id="32" creationId="{997CE310-345E-A2AD-B4DF-6137B211CF4C}"/>
          </ac:spMkLst>
        </pc:spChg>
        <pc:spChg chg="mod">
          <ac:chgData name="Li, Anna X. (Anna)" userId="3c421528-08c5-48e8-be0d-0f1df8e3828b" providerId="ADAL" clId="{10436B05-3A2A-496A-8C13-6561F83EB490}" dt="2022-09-23T08:03:09.455" v="53" actId="255"/>
          <ac:spMkLst>
            <pc:docMk/>
            <pc:sldMk cId="2293770112" sldId="262"/>
            <ac:spMk id="34" creationId="{F931FA47-919E-3421-7365-14E636863E3D}"/>
          </ac:spMkLst>
        </pc:spChg>
        <pc:spChg chg="mod">
          <ac:chgData name="Li, Anna X. (Anna)" userId="3c421528-08c5-48e8-be0d-0f1df8e3828b" providerId="ADAL" clId="{10436B05-3A2A-496A-8C13-6561F83EB490}" dt="2022-09-23T08:03:09.455" v="53" actId="255"/>
          <ac:spMkLst>
            <pc:docMk/>
            <pc:sldMk cId="2293770112" sldId="262"/>
            <ac:spMk id="40" creationId="{F7338A17-403E-D723-2F5C-C7B58E2F4DA3}"/>
          </ac:spMkLst>
        </pc:spChg>
        <pc:spChg chg="mod">
          <ac:chgData name="Li, Anna X. (Anna)" userId="3c421528-08c5-48e8-be0d-0f1df8e3828b" providerId="ADAL" clId="{10436B05-3A2A-496A-8C13-6561F83EB490}" dt="2022-09-23T08:03:09.455" v="53" actId="255"/>
          <ac:spMkLst>
            <pc:docMk/>
            <pc:sldMk cId="2293770112" sldId="262"/>
            <ac:spMk id="46" creationId="{2231053F-31D1-4E52-77F8-7FE9EDA0FC1A}"/>
          </ac:spMkLst>
        </pc:spChg>
        <pc:spChg chg="mod">
          <ac:chgData name="Li, Anna X. (Anna)" userId="3c421528-08c5-48e8-be0d-0f1df8e3828b" providerId="ADAL" clId="{10436B05-3A2A-496A-8C13-6561F83EB490}" dt="2022-09-23T08:03:09.455" v="53" actId="255"/>
          <ac:spMkLst>
            <pc:docMk/>
            <pc:sldMk cId="2293770112" sldId="262"/>
            <ac:spMk id="47" creationId="{674AC47D-3410-AFA0-ABB2-FDE85153C910}"/>
          </ac:spMkLst>
        </pc:spChg>
        <pc:spChg chg="mod">
          <ac:chgData name="Li, Anna X. (Anna)" userId="3c421528-08c5-48e8-be0d-0f1df8e3828b" providerId="ADAL" clId="{10436B05-3A2A-496A-8C13-6561F83EB490}" dt="2022-09-29T07:40:05.166" v="1004" actId="20577"/>
          <ac:spMkLst>
            <pc:docMk/>
            <pc:sldMk cId="2293770112" sldId="262"/>
            <ac:spMk id="49" creationId="{1C9CC2C7-E22F-EB0C-8AFC-4C538BA3BE3E}"/>
          </ac:spMkLst>
        </pc:spChg>
        <pc:spChg chg="mod">
          <ac:chgData name="Li, Anna X. (Anna)" userId="3c421528-08c5-48e8-be0d-0f1df8e3828b" providerId="ADAL" clId="{10436B05-3A2A-496A-8C13-6561F83EB490}" dt="2022-09-29T07:47:56.695" v="1076" actId="20577"/>
          <ac:spMkLst>
            <pc:docMk/>
            <pc:sldMk cId="2293770112" sldId="262"/>
            <ac:spMk id="50" creationId="{00F05B2D-7374-0AE3-FB88-9E5300E9011A}"/>
          </ac:spMkLst>
        </pc:spChg>
        <pc:spChg chg="mod topLvl">
          <ac:chgData name="Li, Anna X. (Anna)" userId="3c421528-08c5-48e8-be0d-0f1df8e3828b" providerId="ADAL" clId="{10436B05-3A2A-496A-8C13-6561F83EB490}" dt="2022-09-23T08:03:09.455" v="53" actId="255"/>
          <ac:spMkLst>
            <pc:docMk/>
            <pc:sldMk cId="2293770112" sldId="262"/>
            <ac:spMk id="64" creationId="{07FB601D-3A59-52B7-D4D3-FA6405F03A25}"/>
          </ac:spMkLst>
        </pc:spChg>
        <pc:spChg chg="mod">
          <ac:chgData name="Li, Anna X. (Anna)" userId="3c421528-08c5-48e8-be0d-0f1df8e3828b" providerId="ADAL" clId="{10436B05-3A2A-496A-8C13-6561F83EB490}" dt="2022-09-23T08:03:09.455" v="53" actId="255"/>
          <ac:spMkLst>
            <pc:docMk/>
            <pc:sldMk cId="2293770112" sldId="262"/>
            <ac:spMk id="188" creationId="{F8201BF7-D242-D8FA-FF62-2051E5B11500}"/>
          </ac:spMkLst>
        </pc:spChg>
        <pc:spChg chg="mod">
          <ac:chgData name="Li, Anna X. (Anna)" userId="3c421528-08c5-48e8-be0d-0f1df8e3828b" providerId="ADAL" clId="{10436B05-3A2A-496A-8C13-6561F83EB490}" dt="2022-09-23T08:03:09.455" v="53" actId="255"/>
          <ac:spMkLst>
            <pc:docMk/>
            <pc:sldMk cId="2293770112" sldId="262"/>
            <ac:spMk id="292" creationId="{BA76C58B-31CA-BE99-3350-4277F6BB1510}"/>
          </ac:spMkLst>
        </pc:spChg>
        <pc:spChg chg="mod">
          <ac:chgData name="Li, Anna X. (Anna)" userId="3c421528-08c5-48e8-be0d-0f1df8e3828b" providerId="ADAL" clId="{10436B05-3A2A-496A-8C13-6561F83EB490}" dt="2022-09-23T08:03:09.455" v="53" actId="255"/>
          <ac:spMkLst>
            <pc:docMk/>
            <pc:sldMk cId="2293770112" sldId="262"/>
            <ac:spMk id="294" creationId="{062EC389-DBD2-3379-64C1-4BA9E6C9B996}"/>
          </ac:spMkLst>
        </pc:spChg>
        <pc:spChg chg="mod">
          <ac:chgData name="Li, Anna X. (Anna)" userId="3c421528-08c5-48e8-be0d-0f1df8e3828b" providerId="ADAL" clId="{10436B05-3A2A-496A-8C13-6561F83EB490}" dt="2022-09-23T08:03:09.455" v="53" actId="255"/>
          <ac:spMkLst>
            <pc:docMk/>
            <pc:sldMk cId="2293770112" sldId="262"/>
            <ac:spMk id="295" creationId="{69C07456-E8B5-3F69-7630-EDF462B8E76C}"/>
          </ac:spMkLst>
        </pc:spChg>
        <pc:spChg chg="mod">
          <ac:chgData name="Li, Anna X. (Anna)" userId="3c421528-08c5-48e8-be0d-0f1df8e3828b" providerId="ADAL" clId="{10436B05-3A2A-496A-8C13-6561F83EB490}" dt="2022-10-12T07:02:57.334" v="6953" actId="20577"/>
          <ac:spMkLst>
            <pc:docMk/>
            <pc:sldMk cId="2293770112" sldId="262"/>
            <ac:spMk id="296" creationId="{F40C1B9E-9668-D94E-D381-23F84063D368}"/>
          </ac:spMkLst>
        </pc:spChg>
        <pc:spChg chg="mod">
          <ac:chgData name="Li, Anna X. (Anna)" userId="3c421528-08c5-48e8-be0d-0f1df8e3828b" providerId="ADAL" clId="{10436B05-3A2A-496A-8C13-6561F83EB490}" dt="2022-10-12T07:03:17.816" v="6974" actId="113"/>
          <ac:spMkLst>
            <pc:docMk/>
            <pc:sldMk cId="2293770112" sldId="262"/>
            <ac:spMk id="297" creationId="{C079B41C-0131-DAD1-63F7-C55975A45AA1}"/>
          </ac:spMkLst>
        </pc:spChg>
        <pc:spChg chg="mod">
          <ac:chgData name="Li, Anna X. (Anna)" userId="3c421528-08c5-48e8-be0d-0f1df8e3828b" providerId="ADAL" clId="{10436B05-3A2A-496A-8C13-6561F83EB490}" dt="2022-10-13T23:14:51.085" v="7797" actId="20577"/>
          <ac:spMkLst>
            <pc:docMk/>
            <pc:sldMk cId="2293770112" sldId="262"/>
            <ac:spMk id="298" creationId="{9C27692B-AFC8-384E-6A35-D6FDFFD8A577}"/>
          </ac:spMkLst>
        </pc:spChg>
        <pc:spChg chg="mod">
          <ac:chgData name="Li, Anna X. (Anna)" userId="3c421528-08c5-48e8-be0d-0f1df8e3828b" providerId="ADAL" clId="{10436B05-3A2A-496A-8C13-6561F83EB490}" dt="2022-09-23T08:03:09.455" v="53" actId="255"/>
          <ac:spMkLst>
            <pc:docMk/>
            <pc:sldMk cId="2293770112" sldId="262"/>
            <ac:spMk id="310" creationId="{D4926F16-7A08-6472-79BE-FB2F0D18AD86}"/>
          </ac:spMkLst>
        </pc:spChg>
        <pc:spChg chg="mod">
          <ac:chgData name="Li, Anna X. (Anna)" userId="3c421528-08c5-48e8-be0d-0f1df8e3828b" providerId="ADAL" clId="{10436B05-3A2A-496A-8C13-6561F83EB490}" dt="2022-09-23T08:03:37.084" v="56" actId="255"/>
          <ac:spMkLst>
            <pc:docMk/>
            <pc:sldMk cId="2293770112" sldId="262"/>
            <ac:spMk id="314" creationId="{DA9A72EB-0134-B33E-0BA4-96259FA61286}"/>
          </ac:spMkLst>
        </pc:spChg>
        <pc:spChg chg="mod">
          <ac:chgData name="Li, Anna X. (Anna)" userId="3c421528-08c5-48e8-be0d-0f1df8e3828b" providerId="ADAL" clId="{10436B05-3A2A-496A-8C13-6561F83EB490}" dt="2022-09-23T08:03:09.455" v="53" actId="255"/>
          <ac:spMkLst>
            <pc:docMk/>
            <pc:sldMk cId="2293770112" sldId="262"/>
            <ac:spMk id="316" creationId="{6B64BA5D-8C0A-EED8-5CD1-6F5F8C36D2EE}"/>
          </ac:spMkLst>
        </pc:spChg>
        <pc:spChg chg="mod">
          <ac:chgData name="Li, Anna X. (Anna)" userId="3c421528-08c5-48e8-be0d-0f1df8e3828b" providerId="ADAL" clId="{10436B05-3A2A-496A-8C13-6561F83EB490}" dt="2022-09-23T08:03:37.084" v="56" actId="255"/>
          <ac:spMkLst>
            <pc:docMk/>
            <pc:sldMk cId="2293770112" sldId="262"/>
            <ac:spMk id="319" creationId="{75257C16-78B9-7DB0-A8C1-AB489F88782B}"/>
          </ac:spMkLst>
        </pc:spChg>
        <pc:spChg chg="mod">
          <ac:chgData name="Li, Anna X. (Anna)" userId="3c421528-08c5-48e8-be0d-0f1df8e3828b" providerId="ADAL" clId="{10436B05-3A2A-496A-8C13-6561F83EB490}" dt="2022-09-23T08:03:09.455" v="53" actId="255"/>
          <ac:spMkLst>
            <pc:docMk/>
            <pc:sldMk cId="2293770112" sldId="262"/>
            <ac:spMk id="329" creationId="{40BF5584-5A40-456F-4EB0-997DEEE344AA}"/>
          </ac:spMkLst>
        </pc:spChg>
        <pc:spChg chg="mod">
          <ac:chgData name="Li, Anna X. (Anna)" userId="3c421528-08c5-48e8-be0d-0f1df8e3828b" providerId="ADAL" clId="{10436B05-3A2A-496A-8C13-6561F83EB490}" dt="2022-09-23T08:03:37.084" v="56" actId="255"/>
          <ac:spMkLst>
            <pc:docMk/>
            <pc:sldMk cId="2293770112" sldId="262"/>
            <ac:spMk id="330" creationId="{EC9CD085-2BCC-1DE5-5354-215858879D81}"/>
          </ac:spMkLst>
        </pc:spChg>
        <pc:spChg chg="mod topLvl">
          <ac:chgData name="Li, Anna X. (Anna)" userId="3c421528-08c5-48e8-be0d-0f1df8e3828b" providerId="ADAL" clId="{10436B05-3A2A-496A-8C13-6561F83EB490}" dt="2022-09-23T08:03:09.455" v="53" actId="255"/>
          <ac:spMkLst>
            <pc:docMk/>
            <pc:sldMk cId="2293770112" sldId="262"/>
            <ac:spMk id="331" creationId="{3DD168AC-40D2-CE91-6E2B-BDBED2416873}"/>
          </ac:spMkLst>
        </pc:spChg>
        <pc:spChg chg="mod topLvl">
          <ac:chgData name="Li, Anna X. (Anna)" userId="3c421528-08c5-48e8-be0d-0f1df8e3828b" providerId="ADAL" clId="{10436B05-3A2A-496A-8C13-6561F83EB490}" dt="2022-09-23T08:03:09.455" v="53" actId="255"/>
          <ac:spMkLst>
            <pc:docMk/>
            <pc:sldMk cId="2293770112" sldId="262"/>
            <ac:spMk id="334" creationId="{86A6628D-2CA6-E481-33EB-87BCDF808455}"/>
          </ac:spMkLst>
        </pc:spChg>
        <pc:spChg chg="mod topLvl">
          <ac:chgData name="Li, Anna X. (Anna)" userId="3c421528-08c5-48e8-be0d-0f1df8e3828b" providerId="ADAL" clId="{10436B05-3A2A-496A-8C13-6561F83EB490}" dt="2022-09-23T08:03:09.455" v="53" actId="255"/>
          <ac:spMkLst>
            <pc:docMk/>
            <pc:sldMk cId="2293770112" sldId="262"/>
            <ac:spMk id="335" creationId="{DA853A47-0630-A9A5-9B3E-2E2B2EFFAEC5}"/>
          </ac:spMkLst>
        </pc:spChg>
        <pc:spChg chg="mod">
          <ac:chgData name="Li, Anna X. (Anna)" userId="3c421528-08c5-48e8-be0d-0f1df8e3828b" providerId="ADAL" clId="{10436B05-3A2A-496A-8C13-6561F83EB490}" dt="2022-09-23T08:03:09.455" v="53" actId="255"/>
          <ac:spMkLst>
            <pc:docMk/>
            <pc:sldMk cId="2293770112" sldId="262"/>
            <ac:spMk id="339" creationId="{FC7E53FD-2B4C-7939-D342-837DAD3F09BE}"/>
          </ac:spMkLst>
        </pc:spChg>
        <pc:spChg chg="mod topLvl">
          <ac:chgData name="Li, Anna X. (Anna)" userId="3c421528-08c5-48e8-be0d-0f1df8e3828b" providerId="ADAL" clId="{10436B05-3A2A-496A-8C13-6561F83EB490}" dt="2022-09-23T08:03:09.455" v="53" actId="255"/>
          <ac:spMkLst>
            <pc:docMk/>
            <pc:sldMk cId="2293770112" sldId="262"/>
            <ac:spMk id="357" creationId="{E88CE7E7-2696-50E5-3126-76EA2067B151}"/>
          </ac:spMkLst>
        </pc:spChg>
        <pc:spChg chg="mod topLvl">
          <ac:chgData name="Li, Anna X. (Anna)" userId="3c421528-08c5-48e8-be0d-0f1df8e3828b" providerId="ADAL" clId="{10436B05-3A2A-496A-8C13-6561F83EB490}" dt="2022-09-23T08:03:09.455" v="53" actId="255"/>
          <ac:spMkLst>
            <pc:docMk/>
            <pc:sldMk cId="2293770112" sldId="262"/>
            <ac:spMk id="361" creationId="{6B90E2CF-1E71-05DB-E3AE-D1697CFC8752}"/>
          </ac:spMkLst>
        </pc:spChg>
        <pc:spChg chg="mod topLvl">
          <ac:chgData name="Li, Anna X. (Anna)" userId="3c421528-08c5-48e8-be0d-0f1df8e3828b" providerId="ADAL" clId="{10436B05-3A2A-496A-8C13-6561F83EB490}" dt="2022-09-23T08:03:09.455" v="53" actId="255"/>
          <ac:spMkLst>
            <pc:docMk/>
            <pc:sldMk cId="2293770112" sldId="262"/>
            <ac:spMk id="392" creationId="{8F214FD1-DB39-0A3E-BFB2-62D766B40472}"/>
          </ac:spMkLst>
        </pc:spChg>
        <pc:grpChg chg="del mod">
          <ac:chgData name="Li, Anna X. (Anna)" userId="3c421528-08c5-48e8-be0d-0f1df8e3828b" providerId="ADAL" clId="{10436B05-3A2A-496A-8C13-6561F83EB490}" dt="2022-09-23T07:58:29.316" v="14" actId="165"/>
          <ac:grpSpMkLst>
            <pc:docMk/>
            <pc:sldMk cId="2293770112" sldId="262"/>
            <ac:grpSpMk id="3" creationId="{947E2EA1-4359-6859-E682-DDC262E52E47}"/>
          </ac:grpSpMkLst>
        </pc:grpChg>
        <pc:grpChg chg="add mod topLvl">
          <ac:chgData name="Li, Anna X. (Anna)" userId="3c421528-08c5-48e8-be0d-0f1df8e3828b" providerId="ADAL" clId="{10436B05-3A2A-496A-8C13-6561F83EB490}" dt="2022-09-23T08:01:08.569" v="36" actId="338"/>
          <ac:grpSpMkLst>
            <pc:docMk/>
            <pc:sldMk cId="2293770112" sldId="262"/>
            <ac:grpSpMk id="4" creationId="{14937733-8A62-CB92-A148-41F39BDA2BA6}"/>
          </ac:grpSpMkLst>
        </pc:grpChg>
        <pc:grpChg chg="add del mod">
          <ac:chgData name="Li, Anna X. (Anna)" userId="3c421528-08c5-48e8-be0d-0f1df8e3828b" providerId="ADAL" clId="{10436B05-3A2A-496A-8C13-6561F83EB490}" dt="2022-09-23T08:01:00.153" v="35" actId="165"/>
          <ac:grpSpMkLst>
            <pc:docMk/>
            <pc:sldMk cId="2293770112" sldId="262"/>
            <ac:grpSpMk id="6" creationId="{CFF65855-8CA6-A4DC-345E-9B230CD41F36}"/>
          </ac:grpSpMkLst>
        </pc:grpChg>
        <pc:grpChg chg="add mod">
          <ac:chgData name="Li, Anna X. (Anna)" userId="3c421528-08c5-48e8-be0d-0f1df8e3828b" providerId="ADAL" clId="{10436B05-3A2A-496A-8C13-6561F83EB490}" dt="2022-09-23T08:01:08.569" v="36" actId="338"/>
          <ac:grpSpMkLst>
            <pc:docMk/>
            <pc:sldMk cId="2293770112" sldId="262"/>
            <ac:grpSpMk id="7" creationId="{3A80CDB3-F18A-5136-665E-19B14A60FBFD}"/>
          </ac:grpSpMkLst>
        </pc:grpChg>
        <pc:grpChg chg="mod">
          <ac:chgData name="Li, Anna X. (Anna)" userId="3c421528-08c5-48e8-be0d-0f1df8e3828b" providerId="ADAL" clId="{10436B05-3A2A-496A-8C13-6561F83EB490}" dt="2022-09-23T08:01:00.153" v="35" actId="165"/>
          <ac:grpSpMkLst>
            <pc:docMk/>
            <pc:sldMk cId="2293770112" sldId="262"/>
            <ac:grpSpMk id="48" creationId="{ED92F640-9C83-391A-EB83-118E5B634CA4}"/>
          </ac:grpSpMkLst>
        </pc:grpChg>
        <pc:grpChg chg="mod topLvl">
          <ac:chgData name="Li, Anna X. (Anna)" userId="3c421528-08c5-48e8-be0d-0f1df8e3828b" providerId="ADAL" clId="{10436B05-3A2A-496A-8C13-6561F83EB490}" dt="2022-09-23T08:01:08.569" v="36" actId="338"/>
          <ac:grpSpMkLst>
            <pc:docMk/>
            <pc:sldMk cId="2293770112" sldId="262"/>
            <ac:grpSpMk id="352" creationId="{B56E21C4-5F18-AE40-383F-9002CF1A26C8}"/>
          </ac:grpSpMkLst>
        </pc:grpChg>
        <pc:cxnChg chg="mod">
          <ac:chgData name="Li, Anna X. (Anna)" userId="3c421528-08c5-48e8-be0d-0f1df8e3828b" providerId="ADAL" clId="{10436B05-3A2A-496A-8C13-6561F83EB490}" dt="2022-09-23T08:01:00.153" v="35" actId="165"/>
          <ac:cxnSpMkLst>
            <pc:docMk/>
            <pc:sldMk cId="2293770112" sldId="262"/>
            <ac:cxnSpMk id="8" creationId="{77F8E35A-BDD5-BB8F-69D6-ACBED77C8F9C}"/>
          </ac:cxnSpMkLst>
        </pc:cxnChg>
        <pc:cxnChg chg="mod">
          <ac:chgData name="Li, Anna X. (Anna)" userId="3c421528-08c5-48e8-be0d-0f1df8e3828b" providerId="ADAL" clId="{10436B05-3A2A-496A-8C13-6561F83EB490}" dt="2022-09-23T08:01:00.153" v="35" actId="165"/>
          <ac:cxnSpMkLst>
            <pc:docMk/>
            <pc:sldMk cId="2293770112" sldId="262"/>
            <ac:cxnSpMk id="95" creationId="{1FAD53B2-A300-D2E6-6DBF-427338959BA0}"/>
          </ac:cxnSpMkLst>
        </pc:cxnChg>
        <pc:cxnChg chg="mod">
          <ac:chgData name="Li, Anna X. (Anna)" userId="3c421528-08c5-48e8-be0d-0f1df8e3828b" providerId="ADAL" clId="{10436B05-3A2A-496A-8C13-6561F83EB490}" dt="2022-09-23T08:01:00.153" v="35" actId="165"/>
          <ac:cxnSpMkLst>
            <pc:docMk/>
            <pc:sldMk cId="2293770112" sldId="262"/>
            <ac:cxnSpMk id="200" creationId="{14B09406-9C9D-18C7-47AE-8C27649F37C7}"/>
          </ac:cxnSpMkLst>
        </pc:cxnChg>
        <pc:cxnChg chg="mod">
          <ac:chgData name="Li, Anna X. (Anna)" userId="3c421528-08c5-48e8-be0d-0f1df8e3828b" providerId="ADAL" clId="{10436B05-3A2A-496A-8C13-6561F83EB490}" dt="2022-09-23T08:01:00.153" v="35" actId="165"/>
          <ac:cxnSpMkLst>
            <pc:docMk/>
            <pc:sldMk cId="2293770112" sldId="262"/>
            <ac:cxnSpMk id="202" creationId="{105D8F6C-2123-BD33-CB60-7214423625D5}"/>
          </ac:cxnSpMkLst>
        </pc:cxnChg>
        <pc:cxnChg chg="mod">
          <ac:chgData name="Li, Anna X. (Anna)" userId="3c421528-08c5-48e8-be0d-0f1df8e3828b" providerId="ADAL" clId="{10436B05-3A2A-496A-8C13-6561F83EB490}" dt="2022-09-23T08:01:00.153" v="35" actId="165"/>
          <ac:cxnSpMkLst>
            <pc:docMk/>
            <pc:sldMk cId="2293770112" sldId="262"/>
            <ac:cxnSpMk id="216" creationId="{AE88E3D1-F725-2969-81AD-BEFA965D1475}"/>
          </ac:cxnSpMkLst>
        </pc:cxnChg>
        <pc:cxnChg chg="mod">
          <ac:chgData name="Li, Anna X. (Anna)" userId="3c421528-08c5-48e8-be0d-0f1df8e3828b" providerId="ADAL" clId="{10436B05-3A2A-496A-8C13-6561F83EB490}" dt="2022-09-23T08:01:00.153" v="35" actId="165"/>
          <ac:cxnSpMkLst>
            <pc:docMk/>
            <pc:sldMk cId="2293770112" sldId="262"/>
            <ac:cxnSpMk id="227" creationId="{87018B28-0D5E-B7BD-24CB-3199900F0198}"/>
          </ac:cxnSpMkLst>
        </pc:cxnChg>
        <pc:cxnChg chg="mod">
          <ac:chgData name="Li, Anna X. (Anna)" userId="3c421528-08c5-48e8-be0d-0f1df8e3828b" providerId="ADAL" clId="{10436B05-3A2A-496A-8C13-6561F83EB490}" dt="2022-09-23T08:01:00.153" v="35" actId="165"/>
          <ac:cxnSpMkLst>
            <pc:docMk/>
            <pc:sldMk cId="2293770112" sldId="262"/>
            <ac:cxnSpMk id="231" creationId="{8111D062-5DF1-F878-39B6-5A35E6EAEE81}"/>
          </ac:cxnSpMkLst>
        </pc:cxnChg>
        <pc:cxnChg chg="mod">
          <ac:chgData name="Li, Anna X. (Anna)" userId="3c421528-08c5-48e8-be0d-0f1df8e3828b" providerId="ADAL" clId="{10436B05-3A2A-496A-8C13-6561F83EB490}" dt="2022-09-23T08:01:00.153" v="35" actId="165"/>
          <ac:cxnSpMkLst>
            <pc:docMk/>
            <pc:sldMk cId="2293770112" sldId="262"/>
            <ac:cxnSpMk id="274" creationId="{91235084-2C51-294A-B879-2B0ACB490A3D}"/>
          </ac:cxnSpMkLst>
        </pc:cxnChg>
        <pc:cxnChg chg="mod">
          <ac:chgData name="Li, Anna X. (Anna)" userId="3c421528-08c5-48e8-be0d-0f1df8e3828b" providerId="ADAL" clId="{10436B05-3A2A-496A-8C13-6561F83EB490}" dt="2022-09-23T08:01:00.153" v="35" actId="165"/>
          <ac:cxnSpMkLst>
            <pc:docMk/>
            <pc:sldMk cId="2293770112" sldId="262"/>
            <ac:cxnSpMk id="300" creationId="{08F0D37C-D4B5-2792-D90C-3DC39738AE16}"/>
          </ac:cxnSpMkLst>
        </pc:cxnChg>
        <pc:cxnChg chg="mod">
          <ac:chgData name="Li, Anna X. (Anna)" userId="3c421528-08c5-48e8-be0d-0f1df8e3828b" providerId="ADAL" clId="{10436B05-3A2A-496A-8C13-6561F83EB490}" dt="2022-09-23T08:01:00.153" v="35" actId="165"/>
          <ac:cxnSpMkLst>
            <pc:docMk/>
            <pc:sldMk cId="2293770112" sldId="262"/>
            <ac:cxnSpMk id="311" creationId="{931885B9-A6E8-D5B0-B4DC-00E51F86AACE}"/>
          </ac:cxnSpMkLst>
        </pc:cxnChg>
        <pc:cxnChg chg="mod">
          <ac:chgData name="Li, Anna X. (Anna)" userId="3c421528-08c5-48e8-be0d-0f1df8e3828b" providerId="ADAL" clId="{10436B05-3A2A-496A-8C13-6561F83EB490}" dt="2022-09-23T08:01:00.153" v="35" actId="165"/>
          <ac:cxnSpMkLst>
            <pc:docMk/>
            <pc:sldMk cId="2293770112" sldId="262"/>
            <ac:cxnSpMk id="324" creationId="{C0606C3A-1ED8-B8A3-4450-25A22A1849C2}"/>
          </ac:cxnSpMkLst>
        </pc:cxnChg>
        <pc:cxnChg chg="mod">
          <ac:chgData name="Li, Anna X. (Anna)" userId="3c421528-08c5-48e8-be0d-0f1df8e3828b" providerId="ADAL" clId="{10436B05-3A2A-496A-8C13-6561F83EB490}" dt="2022-09-23T08:01:00.153" v="35" actId="165"/>
          <ac:cxnSpMkLst>
            <pc:docMk/>
            <pc:sldMk cId="2293770112" sldId="262"/>
            <ac:cxnSpMk id="326" creationId="{E239E682-2F50-8E0F-8184-1738309F7CF4}"/>
          </ac:cxnSpMkLst>
        </pc:cxnChg>
        <pc:cxnChg chg="mod topLvl">
          <ac:chgData name="Li, Anna X. (Anna)" userId="3c421528-08c5-48e8-be0d-0f1df8e3828b" providerId="ADAL" clId="{10436B05-3A2A-496A-8C13-6561F83EB490}" dt="2022-09-23T08:01:08.569" v="36" actId="338"/>
          <ac:cxnSpMkLst>
            <pc:docMk/>
            <pc:sldMk cId="2293770112" sldId="262"/>
            <ac:cxnSpMk id="358" creationId="{9197AEE6-5DF5-8E08-D8F7-1E384BB80EF1}"/>
          </ac:cxnSpMkLst>
        </pc:cxnChg>
        <pc:cxnChg chg="mod topLvl">
          <ac:chgData name="Li, Anna X. (Anna)" userId="3c421528-08c5-48e8-be0d-0f1df8e3828b" providerId="ADAL" clId="{10436B05-3A2A-496A-8C13-6561F83EB490}" dt="2022-09-23T08:01:31.803" v="39" actId="1076"/>
          <ac:cxnSpMkLst>
            <pc:docMk/>
            <pc:sldMk cId="2293770112" sldId="262"/>
            <ac:cxnSpMk id="385" creationId="{12CF0EF7-5427-99A6-1CBB-3A993271C643}"/>
          </ac:cxnSpMkLst>
        </pc:cxnChg>
      </pc:sldChg>
      <pc:sldChg chg="del">
        <pc:chgData name="Li, Anna X. (Anna)" userId="3c421528-08c5-48e8-be0d-0f1df8e3828b" providerId="ADAL" clId="{10436B05-3A2A-496A-8C13-6561F83EB490}" dt="2022-09-23T07:57:35.930" v="1" actId="2696"/>
        <pc:sldMkLst>
          <pc:docMk/>
          <pc:sldMk cId="467675895" sldId="263"/>
        </pc:sldMkLst>
      </pc:sldChg>
      <pc:sldChg chg="del">
        <pc:chgData name="Li, Anna X. (Anna)" userId="3c421528-08c5-48e8-be0d-0f1df8e3828b" providerId="ADAL" clId="{10436B05-3A2A-496A-8C13-6561F83EB490}" dt="2022-09-23T07:57:33.770" v="0" actId="2696"/>
        <pc:sldMkLst>
          <pc:docMk/>
          <pc:sldMk cId="2833020976" sldId="264"/>
        </pc:sldMkLst>
      </pc:sldChg>
      <pc:sldChg chg="del">
        <pc:chgData name="Li, Anna X. (Anna)" userId="3c421528-08c5-48e8-be0d-0f1df8e3828b" providerId="ADAL" clId="{10436B05-3A2A-496A-8C13-6561F83EB490}" dt="2022-09-23T07:57:44.430" v="5" actId="2696"/>
        <pc:sldMkLst>
          <pc:docMk/>
          <pc:sldMk cId="2905900014" sldId="265"/>
        </pc:sldMkLst>
      </pc:sldChg>
      <pc:sldChg chg="del">
        <pc:chgData name="Li, Anna X. (Anna)" userId="3c421528-08c5-48e8-be0d-0f1df8e3828b" providerId="ADAL" clId="{10436B05-3A2A-496A-8C13-6561F83EB490}" dt="2022-09-23T07:57:46.732" v="6" actId="2696"/>
        <pc:sldMkLst>
          <pc:docMk/>
          <pc:sldMk cId="3058958298" sldId="266"/>
        </pc:sldMkLst>
      </pc:sldChg>
      <pc:sldChg chg="del">
        <pc:chgData name="Li, Anna X. (Anna)" userId="3c421528-08c5-48e8-be0d-0f1df8e3828b" providerId="ADAL" clId="{10436B05-3A2A-496A-8C13-6561F83EB490}" dt="2022-09-23T07:57:51.912" v="8" actId="2696"/>
        <pc:sldMkLst>
          <pc:docMk/>
          <pc:sldMk cId="840938047" sldId="267"/>
        </pc:sldMkLst>
      </pc:sldChg>
      <pc:sldChg chg="del">
        <pc:chgData name="Li, Anna X. (Anna)" userId="3c421528-08c5-48e8-be0d-0f1df8e3828b" providerId="ADAL" clId="{10436B05-3A2A-496A-8C13-6561F83EB490}" dt="2022-09-23T07:57:48.944" v="7" actId="2696"/>
        <pc:sldMkLst>
          <pc:docMk/>
          <pc:sldMk cId="2603213264" sldId="269"/>
        </pc:sldMkLst>
      </pc:sldChg>
      <pc:sldChg chg="addSp modSp mod ord">
        <pc:chgData name="Li, Anna X. (Anna)" userId="3c421528-08c5-48e8-be0d-0f1df8e3828b" providerId="ADAL" clId="{10436B05-3A2A-496A-8C13-6561F83EB490}" dt="2022-09-29T10:15:28.390" v="4952" actId="207"/>
        <pc:sldMkLst>
          <pc:docMk/>
          <pc:sldMk cId="3901389399" sldId="273"/>
        </pc:sldMkLst>
        <pc:spChg chg="add mod">
          <ac:chgData name="Li, Anna X. (Anna)" userId="3c421528-08c5-48e8-be0d-0f1df8e3828b" providerId="ADAL" clId="{10436B05-3A2A-496A-8C13-6561F83EB490}" dt="2022-09-29T10:06:29.550" v="4555" actId="20577"/>
          <ac:spMkLst>
            <pc:docMk/>
            <pc:sldMk cId="3901389399" sldId="273"/>
            <ac:spMk id="2" creationId="{823985C1-B6B5-4DAB-4AA8-E6F9C32574EB}"/>
          </ac:spMkLst>
        </pc:spChg>
        <pc:spChg chg="add mod">
          <ac:chgData name="Li, Anna X. (Anna)" userId="3c421528-08c5-48e8-be0d-0f1df8e3828b" providerId="ADAL" clId="{10436B05-3A2A-496A-8C13-6561F83EB490}" dt="2022-09-29T10:15:28.390" v="4952" actId="207"/>
          <ac:spMkLst>
            <pc:docMk/>
            <pc:sldMk cId="3901389399" sldId="273"/>
            <ac:spMk id="4" creationId="{EA1B5465-8749-9EC8-59A0-FBDDE29F43DC}"/>
          </ac:spMkLst>
        </pc:spChg>
        <pc:spChg chg="mod">
          <ac:chgData name="Li, Anna X. (Anna)" userId="3c421528-08c5-48e8-be0d-0f1df8e3828b" providerId="ADAL" clId="{10436B05-3A2A-496A-8C13-6561F83EB490}" dt="2022-09-29T10:06:37.923" v="4558" actId="1076"/>
          <ac:spMkLst>
            <pc:docMk/>
            <pc:sldMk cId="3901389399" sldId="273"/>
            <ac:spMk id="14" creationId="{7D852AAB-17E3-9EBF-C5E7-4D04DC3DC36E}"/>
          </ac:spMkLst>
        </pc:spChg>
        <pc:spChg chg="mod">
          <ac:chgData name="Li, Anna X. (Anna)" userId="3c421528-08c5-48e8-be0d-0f1df8e3828b" providerId="ADAL" clId="{10436B05-3A2A-496A-8C13-6561F83EB490}" dt="2022-09-29T10:06:37.923" v="4558" actId="1076"/>
          <ac:spMkLst>
            <pc:docMk/>
            <pc:sldMk cId="3901389399" sldId="273"/>
            <ac:spMk id="15" creationId="{C38FC42E-C8CB-F8DA-9821-7B20B034D047}"/>
          </ac:spMkLst>
        </pc:spChg>
        <pc:spChg chg="mod">
          <ac:chgData name="Li, Anna X. (Anna)" userId="3c421528-08c5-48e8-be0d-0f1df8e3828b" providerId="ADAL" clId="{10436B05-3A2A-496A-8C13-6561F83EB490}" dt="2022-09-29T10:06:37.923" v="4558" actId="1076"/>
          <ac:spMkLst>
            <pc:docMk/>
            <pc:sldMk cId="3901389399" sldId="273"/>
            <ac:spMk id="16" creationId="{9568355C-E095-4A96-55F7-7F93FDA46F5F}"/>
          </ac:spMkLst>
        </pc:spChg>
        <pc:spChg chg="mod">
          <ac:chgData name="Li, Anna X. (Anna)" userId="3c421528-08c5-48e8-be0d-0f1df8e3828b" providerId="ADAL" clId="{10436B05-3A2A-496A-8C13-6561F83EB490}" dt="2022-09-29T10:06:37.923" v="4558" actId="1076"/>
          <ac:spMkLst>
            <pc:docMk/>
            <pc:sldMk cId="3901389399" sldId="273"/>
            <ac:spMk id="17" creationId="{6767AF25-B457-998A-647B-722174A2CA90}"/>
          </ac:spMkLst>
        </pc:spChg>
        <pc:spChg chg="mod">
          <ac:chgData name="Li, Anna X. (Anna)" userId="3c421528-08c5-48e8-be0d-0f1df8e3828b" providerId="ADAL" clId="{10436B05-3A2A-496A-8C13-6561F83EB490}" dt="2022-09-29T10:06:37.923" v="4558" actId="1076"/>
          <ac:spMkLst>
            <pc:docMk/>
            <pc:sldMk cId="3901389399" sldId="273"/>
            <ac:spMk id="22" creationId="{8ACA5427-4B9A-6942-8BC6-6E7477441B35}"/>
          </ac:spMkLst>
        </pc:spChg>
        <pc:spChg chg="mod">
          <ac:chgData name="Li, Anna X. (Anna)" userId="3c421528-08c5-48e8-be0d-0f1df8e3828b" providerId="ADAL" clId="{10436B05-3A2A-496A-8C13-6561F83EB490}" dt="2022-09-29T10:06:37.923" v="4558" actId="1076"/>
          <ac:spMkLst>
            <pc:docMk/>
            <pc:sldMk cId="3901389399" sldId="273"/>
            <ac:spMk id="23" creationId="{36F881BB-57FD-05CC-A03C-E8CEEE46C114}"/>
          </ac:spMkLst>
        </pc:spChg>
        <pc:spChg chg="mod">
          <ac:chgData name="Li, Anna X. (Anna)" userId="3c421528-08c5-48e8-be0d-0f1df8e3828b" providerId="ADAL" clId="{10436B05-3A2A-496A-8C13-6561F83EB490}" dt="2022-09-29T10:06:37.923" v="4558" actId="1076"/>
          <ac:spMkLst>
            <pc:docMk/>
            <pc:sldMk cId="3901389399" sldId="273"/>
            <ac:spMk id="26" creationId="{A26F1B10-4973-7F26-D22C-B7ABCF7EFE61}"/>
          </ac:spMkLst>
        </pc:spChg>
        <pc:spChg chg="mod">
          <ac:chgData name="Li, Anna X. (Anna)" userId="3c421528-08c5-48e8-be0d-0f1df8e3828b" providerId="ADAL" clId="{10436B05-3A2A-496A-8C13-6561F83EB490}" dt="2022-09-29T10:06:37.923" v="4558" actId="1076"/>
          <ac:spMkLst>
            <pc:docMk/>
            <pc:sldMk cId="3901389399" sldId="273"/>
            <ac:spMk id="28" creationId="{39A08468-5BA2-44A1-2336-6FF82D359BD6}"/>
          </ac:spMkLst>
        </pc:spChg>
        <pc:spChg chg="mod">
          <ac:chgData name="Li, Anna X. (Anna)" userId="3c421528-08c5-48e8-be0d-0f1df8e3828b" providerId="ADAL" clId="{10436B05-3A2A-496A-8C13-6561F83EB490}" dt="2022-09-29T10:06:37.923" v="4558" actId="1076"/>
          <ac:spMkLst>
            <pc:docMk/>
            <pc:sldMk cId="3901389399" sldId="273"/>
            <ac:spMk id="2048" creationId="{7AD385A3-F8FE-7517-C688-B67761EC8E38}"/>
          </ac:spMkLst>
        </pc:spChg>
        <pc:picChg chg="mod">
          <ac:chgData name="Li, Anna X. (Anna)" userId="3c421528-08c5-48e8-be0d-0f1df8e3828b" providerId="ADAL" clId="{10436B05-3A2A-496A-8C13-6561F83EB490}" dt="2022-09-29T10:06:37.923" v="4558" actId="1076"/>
          <ac:picMkLst>
            <pc:docMk/>
            <pc:sldMk cId="3901389399" sldId="273"/>
            <ac:picMk id="2052" creationId="{5AE04729-4122-D5D5-FFE4-03D6E059FFDC}"/>
          </ac:picMkLst>
        </pc:picChg>
        <pc:picChg chg="mod">
          <ac:chgData name="Li, Anna X. (Anna)" userId="3c421528-08c5-48e8-be0d-0f1df8e3828b" providerId="ADAL" clId="{10436B05-3A2A-496A-8C13-6561F83EB490}" dt="2022-09-29T10:06:37.923" v="4558" actId="1076"/>
          <ac:picMkLst>
            <pc:docMk/>
            <pc:sldMk cId="3901389399" sldId="273"/>
            <ac:picMk id="2056" creationId="{B80E7E33-45B2-C7F7-483B-34A8A78A1836}"/>
          </ac:picMkLst>
        </pc:picChg>
        <pc:cxnChg chg="mod">
          <ac:chgData name="Li, Anna X. (Anna)" userId="3c421528-08c5-48e8-be0d-0f1df8e3828b" providerId="ADAL" clId="{10436B05-3A2A-496A-8C13-6561F83EB490}" dt="2022-09-29T10:06:37.923" v="4558" actId="1076"/>
          <ac:cxnSpMkLst>
            <pc:docMk/>
            <pc:sldMk cId="3901389399" sldId="273"/>
            <ac:cxnSpMk id="3" creationId="{57D7007F-4368-B70C-AD73-742BD204F06E}"/>
          </ac:cxnSpMkLst>
        </pc:cxnChg>
      </pc:sldChg>
      <pc:sldChg chg="del">
        <pc:chgData name="Li, Anna X. (Anna)" userId="3c421528-08c5-48e8-be0d-0f1df8e3828b" providerId="ADAL" clId="{10436B05-3A2A-496A-8C13-6561F83EB490}" dt="2022-09-23T07:57:55.431" v="9" actId="2696"/>
        <pc:sldMkLst>
          <pc:docMk/>
          <pc:sldMk cId="2354594288" sldId="274"/>
        </pc:sldMkLst>
      </pc:sldChg>
      <pc:sldChg chg="modSp mod ord">
        <pc:chgData name="Li, Anna X. (Anna)" userId="3c421528-08c5-48e8-be0d-0f1df8e3828b" providerId="ADAL" clId="{10436B05-3A2A-496A-8C13-6561F83EB490}" dt="2022-10-12T22:32:20.856" v="7015" actId="14100"/>
        <pc:sldMkLst>
          <pc:docMk/>
          <pc:sldMk cId="933256289" sldId="275"/>
        </pc:sldMkLst>
        <pc:spChg chg="mod">
          <ac:chgData name="Li, Anna X. (Anna)" userId="3c421528-08c5-48e8-be0d-0f1df8e3828b" providerId="ADAL" clId="{10436B05-3A2A-496A-8C13-6561F83EB490}" dt="2022-09-24T05:37:32.705" v="164" actId="1076"/>
          <ac:spMkLst>
            <pc:docMk/>
            <pc:sldMk cId="933256289" sldId="275"/>
            <ac:spMk id="10" creationId="{B1251E26-C592-7712-D77C-DFD5C689F138}"/>
          </ac:spMkLst>
        </pc:spChg>
        <pc:spChg chg="mod">
          <ac:chgData name="Li, Anna X. (Anna)" userId="3c421528-08c5-48e8-be0d-0f1df8e3828b" providerId="ADAL" clId="{10436B05-3A2A-496A-8C13-6561F83EB490}" dt="2022-10-04T00:19:03.451" v="5997" actId="1076"/>
          <ac:spMkLst>
            <pc:docMk/>
            <pc:sldMk cId="933256289" sldId="275"/>
            <ac:spMk id="11" creationId="{46F2E595-F712-5BDC-CB20-8E0AAED3E63D}"/>
          </ac:spMkLst>
        </pc:spChg>
        <pc:spChg chg="mod">
          <ac:chgData name="Li, Anna X. (Anna)" userId="3c421528-08c5-48e8-be0d-0f1df8e3828b" providerId="ADAL" clId="{10436B05-3A2A-496A-8C13-6561F83EB490}" dt="2022-10-12T22:32:20.856" v="7015" actId="14100"/>
          <ac:spMkLst>
            <pc:docMk/>
            <pc:sldMk cId="933256289" sldId="275"/>
            <ac:spMk id="13" creationId="{F7F1CC50-E4A0-B45B-A4ED-F63858421049}"/>
          </ac:spMkLst>
        </pc:spChg>
        <pc:spChg chg="mod">
          <ac:chgData name="Li, Anna X. (Anna)" userId="3c421528-08c5-48e8-be0d-0f1df8e3828b" providerId="ADAL" clId="{10436B05-3A2A-496A-8C13-6561F83EB490}" dt="2022-09-24T05:37:38.604" v="165" actId="1076"/>
          <ac:spMkLst>
            <pc:docMk/>
            <pc:sldMk cId="933256289" sldId="275"/>
            <ac:spMk id="15" creationId="{14668806-C5A8-3A04-1A4D-AF76DFB08ED3}"/>
          </ac:spMkLst>
        </pc:spChg>
        <pc:spChg chg="mod">
          <ac:chgData name="Li, Anna X. (Anna)" userId="3c421528-08c5-48e8-be0d-0f1df8e3828b" providerId="ADAL" clId="{10436B05-3A2A-496A-8C13-6561F83EB490}" dt="2022-09-24T05:38:03.460" v="168" actId="1076"/>
          <ac:spMkLst>
            <pc:docMk/>
            <pc:sldMk cId="933256289" sldId="275"/>
            <ac:spMk id="16" creationId="{A8C0D155-7E3E-0FF4-70A1-985FCD748E3B}"/>
          </ac:spMkLst>
        </pc:spChg>
        <pc:spChg chg="mod">
          <ac:chgData name="Li, Anna X. (Anna)" userId="3c421528-08c5-48e8-be0d-0f1df8e3828b" providerId="ADAL" clId="{10436B05-3A2A-496A-8C13-6561F83EB490}" dt="2022-09-24T05:37:55.925" v="167" actId="1076"/>
          <ac:spMkLst>
            <pc:docMk/>
            <pc:sldMk cId="933256289" sldId="275"/>
            <ac:spMk id="17" creationId="{9AD4D82B-42EE-E6D9-AF11-F0F722B03ADE}"/>
          </ac:spMkLst>
        </pc:spChg>
      </pc:sldChg>
      <pc:sldChg chg="addSp delSp modSp mod ord">
        <pc:chgData name="Li, Anna X. (Anna)" userId="3c421528-08c5-48e8-be0d-0f1df8e3828b" providerId="ADAL" clId="{10436B05-3A2A-496A-8C13-6561F83EB490}" dt="2022-10-16T20:18:06.455" v="8824" actId="1035"/>
        <pc:sldMkLst>
          <pc:docMk/>
          <pc:sldMk cId="1089776176" sldId="276"/>
        </pc:sldMkLst>
        <pc:spChg chg="mod">
          <ac:chgData name="Li, Anna X. (Anna)" userId="3c421528-08c5-48e8-be0d-0f1df8e3828b" providerId="ADAL" clId="{10436B05-3A2A-496A-8C13-6561F83EB490}" dt="2022-10-03T23:46:59.393" v="5968" actId="1036"/>
          <ac:spMkLst>
            <pc:docMk/>
            <pc:sldMk cId="1089776176" sldId="276"/>
            <ac:spMk id="4" creationId="{4E5B0F22-9785-051C-2933-13AD728136BE}"/>
          </ac:spMkLst>
        </pc:spChg>
        <pc:spChg chg="mod">
          <ac:chgData name="Li, Anna X. (Anna)" userId="3c421528-08c5-48e8-be0d-0f1df8e3828b" providerId="ADAL" clId="{10436B05-3A2A-496A-8C13-6561F83EB490}" dt="2022-10-03T23:46:53.062" v="5955" actId="1036"/>
          <ac:spMkLst>
            <pc:docMk/>
            <pc:sldMk cId="1089776176" sldId="276"/>
            <ac:spMk id="5" creationId="{0A987EB5-9D43-354D-79ED-9AF90E2B9492}"/>
          </ac:spMkLst>
        </pc:spChg>
        <pc:spChg chg="mod">
          <ac:chgData name="Li, Anna X. (Anna)" userId="3c421528-08c5-48e8-be0d-0f1df8e3828b" providerId="ADAL" clId="{10436B05-3A2A-496A-8C13-6561F83EB490}" dt="2022-10-03T23:46:28.043" v="5936" actId="1076"/>
          <ac:spMkLst>
            <pc:docMk/>
            <pc:sldMk cId="1089776176" sldId="276"/>
            <ac:spMk id="6" creationId="{35035B30-E66B-FA2A-B299-FD89A6092F59}"/>
          </ac:spMkLst>
        </pc:spChg>
        <pc:spChg chg="mod">
          <ac:chgData name="Li, Anna X. (Anna)" userId="3c421528-08c5-48e8-be0d-0f1df8e3828b" providerId="ADAL" clId="{10436B05-3A2A-496A-8C13-6561F83EB490}" dt="2022-10-16T20:18:06.455" v="8824" actId="1035"/>
          <ac:spMkLst>
            <pc:docMk/>
            <pc:sldMk cId="1089776176" sldId="276"/>
            <ac:spMk id="8" creationId="{57E6CC04-F2BA-02B7-E094-38A0737A2A96}"/>
          </ac:spMkLst>
        </pc:spChg>
        <pc:spChg chg="mod">
          <ac:chgData name="Li, Anna X. (Anna)" userId="3c421528-08c5-48e8-be0d-0f1df8e3828b" providerId="ADAL" clId="{10436B05-3A2A-496A-8C13-6561F83EB490}" dt="2022-10-03T23:46:33.160" v="5937" actId="1076"/>
          <ac:spMkLst>
            <pc:docMk/>
            <pc:sldMk cId="1089776176" sldId="276"/>
            <ac:spMk id="9" creationId="{764A1839-AFC8-0B2A-0DB3-7249D2B37903}"/>
          </ac:spMkLst>
        </pc:spChg>
        <pc:spChg chg="mod">
          <ac:chgData name="Li, Anna X. (Anna)" userId="3c421528-08c5-48e8-be0d-0f1df8e3828b" providerId="ADAL" clId="{10436B05-3A2A-496A-8C13-6561F83EB490}" dt="2022-10-03T23:47:04.747" v="5987" actId="1037"/>
          <ac:spMkLst>
            <pc:docMk/>
            <pc:sldMk cId="1089776176" sldId="276"/>
            <ac:spMk id="26" creationId="{B86004EC-7A7F-9E79-63A2-7B433BB856A3}"/>
          </ac:spMkLst>
        </pc:spChg>
        <pc:spChg chg="mod">
          <ac:chgData name="Li, Anna X. (Anna)" userId="3c421528-08c5-48e8-be0d-0f1df8e3828b" providerId="ADAL" clId="{10436B05-3A2A-496A-8C13-6561F83EB490}" dt="2022-10-03T23:46:37.407" v="5938" actId="1076"/>
          <ac:spMkLst>
            <pc:docMk/>
            <pc:sldMk cId="1089776176" sldId="276"/>
            <ac:spMk id="27" creationId="{82D9F3DD-F361-1E82-9588-923548BE7698}"/>
          </ac:spMkLst>
        </pc:spChg>
        <pc:spChg chg="mod">
          <ac:chgData name="Li, Anna X. (Anna)" userId="3c421528-08c5-48e8-be0d-0f1df8e3828b" providerId="ADAL" clId="{10436B05-3A2A-496A-8C13-6561F83EB490}" dt="2022-10-12T22:32:42.373" v="7019" actId="1076"/>
          <ac:spMkLst>
            <pc:docMk/>
            <pc:sldMk cId="1089776176" sldId="276"/>
            <ac:spMk id="28" creationId="{910E2AB0-A646-9AB9-57B4-DC7900E0A968}"/>
          </ac:spMkLst>
        </pc:spChg>
        <pc:picChg chg="add mod ord modCrop">
          <ac:chgData name="Li, Anna X. (Anna)" userId="3c421528-08c5-48e8-be0d-0f1df8e3828b" providerId="ADAL" clId="{10436B05-3A2A-496A-8C13-6561F83EB490}" dt="2022-10-03T23:46:14.496" v="5933" actId="1076"/>
          <ac:picMkLst>
            <pc:docMk/>
            <pc:sldMk cId="1089776176" sldId="276"/>
            <ac:picMk id="3" creationId="{32087F78-E25F-681E-A397-59A5709130CA}"/>
          </ac:picMkLst>
        </pc:picChg>
        <pc:picChg chg="del mod">
          <ac:chgData name="Li, Anna X. (Anna)" userId="3c421528-08c5-48e8-be0d-0f1df8e3828b" providerId="ADAL" clId="{10436B05-3A2A-496A-8C13-6561F83EB490}" dt="2022-10-03T23:43:43.905" v="5910" actId="478"/>
          <ac:picMkLst>
            <pc:docMk/>
            <pc:sldMk cId="1089776176" sldId="276"/>
            <ac:picMk id="25" creationId="{9F672812-37C1-93FE-5312-ADD61E6198C5}"/>
          </ac:picMkLst>
        </pc:picChg>
      </pc:sldChg>
      <pc:sldChg chg="addSp delSp modSp mod ord">
        <pc:chgData name="Li, Anna X. (Anna)" userId="3c421528-08c5-48e8-be0d-0f1df8e3828b" providerId="ADAL" clId="{10436B05-3A2A-496A-8C13-6561F83EB490}" dt="2022-10-13T23:57:29.434" v="7799" actId="20577"/>
        <pc:sldMkLst>
          <pc:docMk/>
          <pc:sldMk cId="1757376354" sldId="277"/>
        </pc:sldMkLst>
        <pc:spChg chg="add mod">
          <ac:chgData name="Li, Anna X. (Anna)" userId="3c421528-08c5-48e8-be0d-0f1df8e3828b" providerId="ADAL" clId="{10436B05-3A2A-496A-8C13-6561F83EB490}" dt="2022-09-29T10:14:23.239" v="4909" actId="20577"/>
          <ac:spMkLst>
            <pc:docMk/>
            <pc:sldMk cId="1757376354" sldId="277"/>
            <ac:spMk id="2" creationId="{84307289-D27B-D179-6048-D3195B540002}"/>
          </ac:spMkLst>
        </pc:spChg>
        <pc:spChg chg="add mod">
          <ac:chgData name="Li, Anna X. (Anna)" userId="3c421528-08c5-48e8-be0d-0f1df8e3828b" providerId="ADAL" clId="{10436B05-3A2A-496A-8C13-6561F83EB490}" dt="2022-09-29T08:32:01.995" v="2140" actId="1076"/>
          <ac:spMkLst>
            <pc:docMk/>
            <pc:sldMk cId="1757376354" sldId="277"/>
            <ac:spMk id="3" creationId="{1C5F1696-70CA-CD5D-1A3F-6424D3EE7244}"/>
          </ac:spMkLst>
        </pc:spChg>
        <pc:spChg chg="mod">
          <ac:chgData name="Li, Anna X. (Anna)" userId="3c421528-08c5-48e8-be0d-0f1df8e3828b" providerId="ADAL" clId="{10436B05-3A2A-496A-8C13-6561F83EB490}" dt="2022-09-29T08:31:44.172" v="2135" actId="1076"/>
          <ac:spMkLst>
            <pc:docMk/>
            <pc:sldMk cId="1757376354" sldId="277"/>
            <ac:spMk id="4" creationId="{355EF6E1-8706-47AB-6320-32D11E5755F8}"/>
          </ac:spMkLst>
        </pc:spChg>
        <pc:spChg chg="add mod">
          <ac:chgData name="Li, Anna X. (Anna)" userId="3c421528-08c5-48e8-be0d-0f1df8e3828b" providerId="ADAL" clId="{10436B05-3A2A-496A-8C13-6561F83EB490}" dt="2022-09-29T08:32:05.590" v="2141" actId="1076"/>
          <ac:spMkLst>
            <pc:docMk/>
            <pc:sldMk cId="1757376354" sldId="277"/>
            <ac:spMk id="5" creationId="{A6816E73-13AC-2AA3-FBF1-A88B572A3B22}"/>
          </ac:spMkLst>
        </pc:spChg>
        <pc:spChg chg="add mod">
          <ac:chgData name="Li, Anna X. (Anna)" userId="3c421528-08c5-48e8-be0d-0f1df8e3828b" providerId="ADAL" clId="{10436B05-3A2A-496A-8C13-6561F83EB490}" dt="2022-09-29T10:15:17.718" v="4943" actId="207"/>
          <ac:spMkLst>
            <pc:docMk/>
            <pc:sldMk cId="1757376354" sldId="277"/>
            <ac:spMk id="6" creationId="{59C37547-E2BE-5CA2-66EB-398CEE4A57CF}"/>
          </ac:spMkLst>
        </pc:spChg>
        <pc:spChg chg="mod">
          <ac:chgData name="Li, Anna X. (Anna)" userId="3c421528-08c5-48e8-be0d-0f1df8e3828b" providerId="ADAL" clId="{10436B05-3A2A-496A-8C13-6561F83EB490}" dt="2022-09-29T08:31:44.172" v="2135" actId="1076"/>
          <ac:spMkLst>
            <pc:docMk/>
            <pc:sldMk cId="1757376354" sldId="277"/>
            <ac:spMk id="15" creationId="{57C531D7-BA0A-FD5D-37DB-09500D288CF9}"/>
          </ac:spMkLst>
        </pc:spChg>
        <pc:spChg chg="mod">
          <ac:chgData name="Li, Anna X. (Anna)" userId="3c421528-08c5-48e8-be0d-0f1df8e3828b" providerId="ADAL" clId="{10436B05-3A2A-496A-8C13-6561F83EB490}" dt="2022-09-29T08:31:44.172" v="2135" actId="1076"/>
          <ac:spMkLst>
            <pc:docMk/>
            <pc:sldMk cId="1757376354" sldId="277"/>
            <ac:spMk id="16" creationId="{96C7E828-5353-B24A-522E-DB27882801C9}"/>
          </ac:spMkLst>
        </pc:spChg>
        <pc:spChg chg="mod">
          <ac:chgData name="Li, Anna X. (Anna)" userId="3c421528-08c5-48e8-be0d-0f1df8e3828b" providerId="ADAL" clId="{10436B05-3A2A-496A-8C13-6561F83EB490}" dt="2022-09-29T08:31:44.172" v="2135" actId="1076"/>
          <ac:spMkLst>
            <pc:docMk/>
            <pc:sldMk cId="1757376354" sldId="277"/>
            <ac:spMk id="17" creationId="{3B1709B8-0C4A-B6BA-CB04-3E6C2D516885}"/>
          </ac:spMkLst>
        </pc:spChg>
        <pc:spChg chg="mod">
          <ac:chgData name="Li, Anna X. (Anna)" userId="3c421528-08c5-48e8-be0d-0f1df8e3828b" providerId="ADAL" clId="{10436B05-3A2A-496A-8C13-6561F83EB490}" dt="2022-10-13T23:57:29.434" v="7799" actId="20577"/>
          <ac:spMkLst>
            <pc:docMk/>
            <pc:sldMk cId="1757376354" sldId="277"/>
            <ac:spMk id="30" creationId="{E5F50AF3-2B94-7D7A-3C38-C4ED85AE0984}"/>
          </ac:spMkLst>
        </pc:spChg>
        <pc:spChg chg="add mod">
          <ac:chgData name="Li, Anna X. (Anna)" userId="3c421528-08c5-48e8-be0d-0f1df8e3828b" providerId="ADAL" clId="{10436B05-3A2A-496A-8C13-6561F83EB490}" dt="2022-09-29T08:29:38.293" v="2075" actId="1076"/>
          <ac:spMkLst>
            <pc:docMk/>
            <pc:sldMk cId="1757376354" sldId="277"/>
            <ac:spMk id="4097" creationId="{55394172-AAE5-F66D-B4CE-68896A485469}"/>
          </ac:spMkLst>
        </pc:spChg>
        <pc:picChg chg="del mod">
          <ac:chgData name="Li, Anna X. (Anna)" userId="3c421528-08c5-48e8-be0d-0f1df8e3828b" providerId="ADAL" clId="{10436B05-3A2A-496A-8C13-6561F83EB490}" dt="2022-09-29T07:31:24.166" v="831" actId="478"/>
          <ac:picMkLst>
            <pc:docMk/>
            <pc:sldMk cId="1757376354" sldId="277"/>
            <ac:picMk id="6" creationId="{ABA3D0A2-E60D-B7F8-8BDA-98B55F62555E}"/>
          </ac:picMkLst>
        </pc:picChg>
        <pc:picChg chg="mod">
          <ac:chgData name="Li, Anna X. (Anna)" userId="3c421528-08c5-48e8-be0d-0f1df8e3828b" providerId="ADAL" clId="{10436B05-3A2A-496A-8C13-6561F83EB490}" dt="2022-09-29T08:31:44.172" v="2135" actId="1076"/>
          <ac:picMkLst>
            <pc:docMk/>
            <pc:sldMk cId="1757376354" sldId="277"/>
            <ac:picMk id="23" creationId="{217D76BD-F47C-7228-5F0E-B33EBC8003B4}"/>
          </ac:picMkLst>
        </pc:picChg>
        <pc:picChg chg="add del mod">
          <ac:chgData name="Li, Anna X. (Anna)" userId="3c421528-08c5-48e8-be0d-0f1df8e3828b" providerId="ADAL" clId="{10436B05-3A2A-496A-8C13-6561F83EB490}" dt="2022-10-04T02:28:54.994" v="6205" actId="478"/>
          <ac:picMkLst>
            <pc:docMk/>
            <pc:sldMk cId="1757376354" sldId="277"/>
            <ac:picMk id="1026" creationId="{E6E75F88-439E-CDE3-2F72-6A4DD98C45B9}"/>
          </ac:picMkLst>
        </pc:picChg>
        <pc:picChg chg="add del mod">
          <ac:chgData name="Li, Anna X. (Anna)" userId="3c421528-08c5-48e8-be0d-0f1df8e3828b" providerId="ADAL" clId="{10436B05-3A2A-496A-8C13-6561F83EB490}" dt="2022-09-29T08:35:02.276" v="2181" actId="478"/>
          <ac:picMkLst>
            <pc:docMk/>
            <pc:sldMk cId="1757376354" sldId="277"/>
            <ac:picMk id="4098" creationId="{075037A7-F8A6-FC94-E951-9387A3F23C85}"/>
          </ac:picMkLst>
        </pc:picChg>
        <pc:picChg chg="add mod">
          <ac:chgData name="Li, Anna X. (Anna)" userId="3c421528-08c5-48e8-be0d-0f1df8e3828b" providerId="ADAL" clId="{10436B05-3A2A-496A-8C13-6561F83EB490}" dt="2022-10-04T02:29:04.454" v="6249" actId="1036"/>
          <ac:picMkLst>
            <pc:docMk/>
            <pc:sldMk cId="1757376354" sldId="277"/>
            <ac:picMk id="4098" creationId="{CDA70F77-6B31-9EDB-A925-F7100F791022}"/>
          </ac:picMkLst>
        </pc:picChg>
        <pc:cxnChg chg="mod">
          <ac:chgData name="Li, Anna X. (Anna)" userId="3c421528-08c5-48e8-be0d-0f1df8e3828b" providerId="ADAL" clId="{10436B05-3A2A-496A-8C13-6561F83EB490}" dt="2022-09-29T08:31:44.172" v="2135" actId="1076"/>
          <ac:cxnSpMkLst>
            <pc:docMk/>
            <pc:sldMk cId="1757376354" sldId="277"/>
            <ac:cxnSpMk id="7" creationId="{62245DA4-289C-5499-D9CD-FCC610E45EA8}"/>
          </ac:cxnSpMkLst>
        </pc:cxnChg>
        <pc:cxnChg chg="mod">
          <ac:chgData name="Li, Anna X. (Anna)" userId="3c421528-08c5-48e8-be0d-0f1df8e3828b" providerId="ADAL" clId="{10436B05-3A2A-496A-8C13-6561F83EB490}" dt="2022-09-29T08:31:44.172" v="2135" actId="1076"/>
          <ac:cxnSpMkLst>
            <pc:docMk/>
            <pc:sldMk cId="1757376354" sldId="277"/>
            <ac:cxnSpMk id="12" creationId="{BFC60EBE-184C-6316-5FC4-C43F2DF0247E}"/>
          </ac:cxnSpMkLst>
        </pc:cxnChg>
        <pc:cxnChg chg="mod">
          <ac:chgData name="Li, Anna X. (Anna)" userId="3c421528-08c5-48e8-be0d-0f1df8e3828b" providerId="ADAL" clId="{10436B05-3A2A-496A-8C13-6561F83EB490}" dt="2022-09-29T08:31:44.172" v="2135" actId="1076"/>
          <ac:cxnSpMkLst>
            <pc:docMk/>
            <pc:sldMk cId="1757376354" sldId="277"/>
            <ac:cxnSpMk id="25" creationId="{75D813BE-A893-4754-2276-79A4AB98E618}"/>
          </ac:cxnSpMkLst>
        </pc:cxnChg>
        <pc:cxnChg chg="mod">
          <ac:chgData name="Li, Anna X. (Anna)" userId="3c421528-08c5-48e8-be0d-0f1df8e3828b" providerId="ADAL" clId="{10436B05-3A2A-496A-8C13-6561F83EB490}" dt="2022-09-29T08:31:44.172" v="2135" actId="1076"/>
          <ac:cxnSpMkLst>
            <pc:docMk/>
            <pc:sldMk cId="1757376354" sldId="277"/>
            <ac:cxnSpMk id="28" creationId="{147B36FA-7C3C-1EAE-062F-DF479F16387C}"/>
          </ac:cxnSpMkLst>
        </pc:cxnChg>
        <pc:cxnChg chg="mod">
          <ac:chgData name="Li, Anna X. (Anna)" userId="3c421528-08c5-48e8-be0d-0f1df8e3828b" providerId="ADAL" clId="{10436B05-3A2A-496A-8C13-6561F83EB490}" dt="2022-09-29T08:31:44.172" v="2135" actId="1076"/>
          <ac:cxnSpMkLst>
            <pc:docMk/>
            <pc:sldMk cId="1757376354" sldId="277"/>
            <ac:cxnSpMk id="31" creationId="{D3C903C5-B47C-65D5-899B-4913AF61F61D}"/>
          </ac:cxnSpMkLst>
        </pc:cxnChg>
      </pc:sldChg>
      <pc:sldChg chg="del">
        <pc:chgData name="Li, Anna X. (Anna)" userId="3c421528-08c5-48e8-be0d-0f1df8e3828b" providerId="ADAL" clId="{10436B05-3A2A-496A-8C13-6561F83EB490}" dt="2022-09-23T07:58:04.054" v="10" actId="2696"/>
        <pc:sldMkLst>
          <pc:docMk/>
          <pc:sldMk cId="3012534279" sldId="278"/>
        </pc:sldMkLst>
      </pc:sldChg>
      <pc:sldChg chg="addSp delSp modSp mod">
        <pc:chgData name="Li, Anna X. (Anna)" userId="3c421528-08c5-48e8-be0d-0f1df8e3828b" providerId="ADAL" clId="{10436B05-3A2A-496A-8C13-6561F83EB490}" dt="2022-09-29T04:11:50.179" v="216" actId="478"/>
        <pc:sldMkLst>
          <pc:docMk/>
          <pc:sldMk cId="393980874" sldId="279"/>
        </pc:sldMkLst>
        <pc:spChg chg="mod">
          <ac:chgData name="Li, Anna X. (Anna)" userId="3c421528-08c5-48e8-be0d-0f1df8e3828b" providerId="ADAL" clId="{10436B05-3A2A-496A-8C13-6561F83EB490}" dt="2022-09-23T08:30:15.267" v="154" actId="1076"/>
          <ac:spMkLst>
            <pc:docMk/>
            <pc:sldMk cId="393980874" sldId="279"/>
            <ac:spMk id="2" creationId="{281BDF3B-09BB-0071-97BC-454CC83DBFC7}"/>
          </ac:spMkLst>
        </pc:spChg>
        <pc:spChg chg="add del mod">
          <ac:chgData name="Li, Anna X. (Anna)" userId="3c421528-08c5-48e8-be0d-0f1df8e3828b" providerId="ADAL" clId="{10436B05-3A2A-496A-8C13-6561F83EB490}" dt="2022-09-29T04:11:48.212" v="215" actId="478"/>
          <ac:spMkLst>
            <pc:docMk/>
            <pc:sldMk cId="393980874" sldId="279"/>
            <ac:spMk id="3" creationId="{22F029DD-6FC0-E487-6ED8-C2FD4C9F24DC}"/>
          </ac:spMkLst>
        </pc:spChg>
        <pc:spChg chg="mod">
          <ac:chgData name="Li, Anna X. (Anna)" userId="3c421528-08c5-48e8-be0d-0f1df8e3828b" providerId="ADAL" clId="{10436B05-3A2A-496A-8C13-6561F83EB490}" dt="2022-09-23T08:30:15.267" v="154" actId="1076"/>
          <ac:spMkLst>
            <pc:docMk/>
            <pc:sldMk cId="393980874" sldId="279"/>
            <ac:spMk id="4" creationId="{E400A17C-E87C-4166-4494-97EB78EE0D6B}"/>
          </ac:spMkLst>
        </pc:spChg>
        <pc:spChg chg="mod">
          <ac:chgData name="Li, Anna X. (Anna)" userId="3c421528-08c5-48e8-be0d-0f1df8e3828b" providerId="ADAL" clId="{10436B05-3A2A-496A-8C13-6561F83EB490}" dt="2022-09-23T08:30:15.267" v="154" actId="1076"/>
          <ac:spMkLst>
            <pc:docMk/>
            <pc:sldMk cId="393980874" sldId="279"/>
            <ac:spMk id="5" creationId="{A7FE747F-B87D-0185-37ED-D5C642A82367}"/>
          </ac:spMkLst>
        </pc:spChg>
        <pc:spChg chg="mod">
          <ac:chgData name="Li, Anna X. (Anna)" userId="3c421528-08c5-48e8-be0d-0f1df8e3828b" providerId="ADAL" clId="{10436B05-3A2A-496A-8C13-6561F83EB490}" dt="2022-09-23T08:30:15.267" v="154" actId="1076"/>
          <ac:spMkLst>
            <pc:docMk/>
            <pc:sldMk cId="393980874" sldId="279"/>
            <ac:spMk id="6" creationId="{806C5900-AB73-7A91-0FD1-B4A8663C6CDD}"/>
          </ac:spMkLst>
        </pc:spChg>
        <pc:spChg chg="mod">
          <ac:chgData name="Li, Anna X. (Anna)" userId="3c421528-08c5-48e8-be0d-0f1df8e3828b" providerId="ADAL" clId="{10436B05-3A2A-496A-8C13-6561F83EB490}" dt="2022-09-23T08:30:15.267" v="154" actId="1076"/>
          <ac:spMkLst>
            <pc:docMk/>
            <pc:sldMk cId="393980874" sldId="279"/>
            <ac:spMk id="7" creationId="{3770B8C6-D2ED-1691-2F9C-92928DF65A6F}"/>
          </ac:spMkLst>
        </pc:spChg>
        <pc:spChg chg="add del mod">
          <ac:chgData name="Li, Anna X. (Anna)" userId="3c421528-08c5-48e8-be0d-0f1df8e3828b" providerId="ADAL" clId="{10436B05-3A2A-496A-8C13-6561F83EB490}" dt="2022-09-29T04:11:50.179" v="216" actId="478"/>
          <ac:spMkLst>
            <pc:docMk/>
            <pc:sldMk cId="393980874" sldId="279"/>
            <ac:spMk id="8" creationId="{2F366721-535B-6C09-62A0-FDC83AC100C8}"/>
          </ac:spMkLst>
        </pc:spChg>
        <pc:spChg chg="add del">
          <ac:chgData name="Li, Anna X. (Anna)" userId="3c421528-08c5-48e8-be0d-0f1df8e3828b" providerId="ADAL" clId="{10436B05-3A2A-496A-8C13-6561F83EB490}" dt="2022-09-23T08:17:25.666" v="69"/>
          <ac:spMkLst>
            <pc:docMk/>
            <pc:sldMk cId="393980874" sldId="279"/>
            <ac:spMk id="9" creationId="{F35BE80E-8781-94D2-DF45-20D5E744EF17}"/>
          </ac:spMkLst>
        </pc:spChg>
        <pc:spChg chg="add del">
          <ac:chgData name="Li, Anna X. (Anna)" userId="3c421528-08c5-48e8-be0d-0f1df8e3828b" providerId="ADAL" clId="{10436B05-3A2A-496A-8C13-6561F83EB490}" dt="2022-09-23T08:17:26.954" v="71"/>
          <ac:spMkLst>
            <pc:docMk/>
            <pc:sldMk cId="393980874" sldId="279"/>
            <ac:spMk id="10" creationId="{45EF6626-7222-A6E8-1B18-F81FD12E108B}"/>
          </ac:spMkLst>
        </pc:spChg>
        <pc:spChg chg="mod">
          <ac:chgData name="Li, Anna X. (Anna)" userId="3c421528-08c5-48e8-be0d-0f1df8e3828b" providerId="ADAL" clId="{10436B05-3A2A-496A-8C13-6561F83EB490}" dt="2022-09-23T08:30:15.267" v="154" actId="1076"/>
          <ac:spMkLst>
            <pc:docMk/>
            <pc:sldMk cId="393980874" sldId="279"/>
            <ac:spMk id="12" creationId="{767FB719-9249-1B50-4512-591981973C89}"/>
          </ac:spMkLst>
        </pc:spChg>
        <pc:spChg chg="mod">
          <ac:chgData name="Li, Anna X. (Anna)" userId="3c421528-08c5-48e8-be0d-0f1df8e3828b" providerId="ADAL" clId="{10436B05-3A2A-496A-8C13-6561F83EB490}" dt="2022-09-23T08:31:13.662" v="158" actId="1076"/>
          <ac:spMkLst>
            <pc:docMk/>
            <pc:sldMk cId="393980874" sldId="279"/>
            <ac:spMk id="15" creationId="{348873E6-60A1-BF94-600C-125B653A8768}"/>
          </ac:spMkLst>
        </pc:spChg>
        <pc:spChg chg="mod">
          <ac:chgData name="Li, Anna X. (Anna)" userId="3c421528-08c5-48e8-be0d-0f1df8e3828b" providerId="ADAL" clId="{10436B05-3A2A-496A-8C13-6561F83EB490}" dt="2022-09-23T08:31:13.662" v="158" actId="1076"/>
          <ac:spMkLst>
            <pc:docMk/>
            <pc:sldMk cId="393980874" sldId="279"/>
            <ac:spMk id="16" creationId="{B6F5EB4C-24AC-DF54-73E4-22E33202C0B7}"/>
          </ac:spMkLst>
        </pc:spChg>
        <pc:spChg chg="mod">
          <ac:chgData name="Li, Anna X. (Anna)" userId="3c421528-08c5-48e8-be0d-0f1df8e3828b" providerId="ADAL" clId="{10436B05-3A2A-496A-8C13-6561F83EB490}" dt="2022-09-23T08:30:45.837" v="156" actId="1076"/>
          <ac:spMkLst>
            <pc:docMk/>
            <pc:sldMk cId="393980874" sldId="279"/>
            <ac:spMk id="17" creationId="{74FA35C2-C515-136F-0775-AF402689595F}"/>
          </ac:spMkLst>
        </pc:spChg>
        <pc:spChg chg="add mod">
          <ac:chgData name="Li, Anna X. (Anna)" userId="3c421528-08c5-48e8-be0d-0f1df8e3828b" providerId="ADAL" clId="{10436B05-3A2A-496A-8C13-6561F83EB490}" dt="2022-09-23T08:30:15.267" v="154" actId="1076"/>
          <ac:spMkLst>
            <pc:docMk/>
            <pc:sldMk cId="393980874" sldId="279"/>
            <ac:spMk id="20" creationId="{42A91ED7-6435-5F1A-DCCA-EBB62E3105B8}"/>
          </ac:spMkLst>
        </pc:spChg>
        <pc:spChg chg="mod">
          <ac:chgData name="Li, Anna X. (Anna)" userId="3c421528-08c5-48e8-be0d-0f1df8e3828b" providerId="ADAL" clId="{10436B05-3A2A-496A-8C13-6561F83EB490}" dt="2022-09-23T08:30:15.267" v="154" actId="1076"/>
          <ac:spMkLst>
            <pc:docMk/>
            <pc:sldMk cId="393980874" sldId="279"/>
            <ac:spMk id="27" creationId="{8739E694-8540-0155-8151-BABB6200F9B5}"/>
          </ac:spMkLst>
        </pc:spChg>
        <pc:spChg chg="mod">
          <ac:chgData name="Li, Anna X. (Anna)" userId="3c421528-08c5-48e8-be0d-0f1df8e3828b" providerId="ADAL" clId="{10436B05-3A2A-496A-8C13-6561F83EB490}" dt="2022-09-23T08:30:15.267" v="154" actId="1076"/>
          <ac:spMkLst>
            <pc:docMk/>
            <pc:sldMk cId="393980874" sldId="279"/>
            <ac:spMk id="28" creationId="{DBB321EB-1EBB-21EF-73AC-1198B5ED3576}"/>
          </ac:spMkLst>
        </pc:spChg>
        <pc:spChg chg="mod">
          <ac:chgData name="Li, Anna X. (Anna)" userId="3c421528-08c5-48e8-be0d-0f1df8e3828b" providerId="ADAL" clId="{10436B05-3A2A-496A-8C13-6561F83EB490}" dt="2022-09-23T08:30:15.267" v="154" actId="1076"/>
          <ac:spMkLst>
            <pc:docMk/>
            <pc:sldMk cId="393980874" sldId="279"/>
            <ac:spMk id="29" creationId="{60807E00-2CB0-FF56-520A-911A4823B4A5}"/>
          </ac:spMkLst>
        </pc:spChg>
        <pc:spChg chg="mod">
          <ac:chgData name="Li, Anna X. (Anna)" userId="3c421528-08c5-48e8-be0d-0f1df8e3828b" providerId="ADAL" clId="{10436B05-3A2A-496A-8C13-6561F83EB490}" dt="2022-09-23T08:30:15.267" v="154" actId="1076"/>
          <ac:spMkLst>
            <pc:docMk/>
            <pc:sldMk cId="393980874" sldId="279"/>
            <ac:spMk id="32" creationId="{ED0581C2-508A-C2A4-1C8A-6FAEC8E2E520}"/>
          </ac:spMkLst>
        </pc:spChg>
        <pc:spChg chg="mod">
          <ac:chgData name="Li, Anna X. (Anna)" userId="3c421528-08c5-48e8-be0d-0f1df8e3828b" providerId="ADAL" clId="{10436B05-3A2A-496A-8C13-6561F83EB490}" dt="2022-09-23T08:30:15.267" v="154" actId="1076"/>
          <ac:spMkLst>
            <pc:docMk/>
            <pc:sldMk cId="393980874" sldId="279"/>
            <ac:spMk id="33" creationId="{D406FD79-CBC5-FCC3-50D1-45078D0FCEC3}"/>
          </ac:spMkLst>
        </pc:spChg>
        <pc:spChg chg="mod">
          <ac:chgData name="Li, Anna X. (Anna)" userId="3c421528-08c5-48e8-be0d-0f1df8e3828b" providerId="ADAL" clId="{10436B05-3A2A-496A-8C13-6561F83EB490}" dt="2022-09-23T08:30:37.439" v="155" actId="1076"/>
          <ac:spMkLst>
            <pc:docMk/>
            <pc:sldMk cId="393980874" sldId="279"/>
            <ac:spMk id="34" creationId="{EB0D35FE-F980-0116-6D0F-7EAD70C022D8}"/>
          </ac:spMkLst>
        </pc:spChg>
        <pc:spChg chg="del mod">
          <ac:chgData name="Li, Anna X. (Anna)" userId="3c421528-08c5-48e8-be0d-0f1df8e3828b" providerId="ADAL" clId="{10436B05-3A2A-496A-8C13-6561F83EB490}" dt="2022-09-23T08:22:07.619" v="99" actId="478"/>
          <ac:spMkLst>
            <pc:docMk/>
            <pc:sldMk cId="393980874" sldId="279"/>
            <ac:spMk id="35" creationId="{85ACA527-8730-C731-E05B-EE703409C838}"/>
          </ac:spMkLst>
        </pc:spChg>
        <pc:spChg chg="mod">
          <ac:chgData name="Li, Anna X. (Anna)" userId="3c421528-08c5-48e8-be0d-0f1df8e3828b" providerId="ADAL" clId="{10436B05-3A2A-496A-8C13-6561F83EB490}" dt="2022-09-23T08:31:13.662" v="158" actId="1076"/>
          <ac:spMkLst>
            <pc:docMk/>
            <pc:sldMk cId="393980874" sldId="279"/>
            <ac:spMk id="36" creationId="{145A3C24-CE13-DB5B-63E2-942E67AECD45}"/>
          </ac:spMkLst>
        </pc:spChg>
        <pc:spChg chg="mod">
          <ac:chgData name="Li, Anna X. (Anna)" userId="3c421528-08c5-48e8-be0d-0f1df8e3828b" providerId="ADAL" clId="{10436B05-3A2A-496A-8C13-6561F83EB490}" dt="2022-09-23T08:31:13.662" v="158" actId="1076"/>
          <ac:spMkLst>
            <pc:docMk/>
            <pc:sldMk cId="393980874" sldId="279"/>
            <ac:spMk id="37" creationId="{801043FF-FE16-71D5-5E1B-EB2CF2FFDD18}"/>
          </ac:spMkLst>
        </pc:spChg>
        <pc:spChg chg="mod">
          <ac:chgData name="Li, Anna X. (Anna)" userId="3c421528-08c5-48e8-be0d-0f1df8e3828b" providerId="ADAL" clId="{10436B05-3A2A-496A-8C13-6561F83EB490}" dt="2022-09-23T08:31:13.662" v="158" actId="1076"/>
          <ac:spMkLst>
            <pc:docMk/>
            <pc:sldMk cId="393980874" sldId="279"/>
            <ac:spMk id="39" creationId="{F67251E0-E6D0-9042-E9C9-8BB09C63735C}"/>
          </ac:spMkLst>
        </pc:spChg>
        <pc:spChg chg="mod">
          <ac:chgData name="Li, Anna X. (Anna)" userId="3c421528-08c5-48e8-be0d-0f1df8e3828b" providerId="ADAL" clId="{10436B05-3A2A-496A-8C13-6561F83EB490}" dt="2022-09-23T08:31:13.662" v="158" actId="1076"/>
          <ac:spMkLst>
            <pc:docMk/>
            <pc:sldMk cId="393980874" sldId="279"/>
            <ac:spMk id="40" creationId="{BD73D12E-E1A8-DCEA-2988-9171AAC0DC46}"/>
          </ac:spMkLst>
        </pc:spChg>
        <pc:spChg chg="mod">
          <ac:chgData name="Li, Anna X. (Anna)" userId="3c421528-08c5-48e8-be0d-0f1df8e3828b" providerId="ADAL" clId="{10436B05-3A2A-496A-8C13-6561F83EB490}" dt="2022-09-23T08:30:51.367" v="157" actId="1076"/>
          <ac:spMkLst>
            <pc:docMk/>
            <pc:sldMk cId="393980874" sldId="279"/>
            <ac:spMk id="41" creationId="{07338F87-8A0A-7BD8-BF35-DFCC5ECDF74E}"/>
          </ac:spMkLst>
        </pc:spChg>
        <pc:spChg chg="mod">
          <ac:chgData name="Li, Anna X. (Anna)" userId="3c421528-08c5-48e8-be0d-0f1df8e3828b" providerId="ADAL" clId="{10436B05-3A2A-496A-8C13-6561F83EB490}" dt="2022-09-23T08:30:15.267" v="154" actId="1076"/>
          <ac:spMkLst>
            <pc:docMk/>
            <pc:sldMk cId="393980874" sldId="279"/>
            <ac:spMk id="46" creationId="{06A8F167-9947-93AD-0E77-57CF7B248785}"/>
          </ac:spMkLst>
        </pc:spChg>
        <pc:spChg chg="mod">
          <ac:chgData name="Li, Anna X. (Anna)" userId="3c421528-08c5-48e8-be0d-0f1df8e3828b" providerId="ADAL" clId="{10436B05-3A2A-496A-8C13-6561F83EB490}" dt="2022-09-23T08:30:15.267" v="154" actId="1076"/>
          <ac:spMkLst>
            <pc:docMk/>
            <pc:sldMk cId="393980874" sldId="279"/>
            <ac:spMk id="47" creationId="{47685FA7-6D47-E34E-4A2B-55BBEC18C59C}"/>
          </ac:spMkLst>
        </pc:spChg>
        <pc:picChg chg="add del mod">
          <ac:chgData name="Li, Anna X. (Anna)" userId="3c421528-08c5-48e8-be0d-0f1df8e3828b" providerId="ADAL" clId="{10436B05-3A2A-496A-8C13-6561F83EB490}" dt="2022-09-23T08:16:48.892" v="67" actId="478"/>
          <ac:picMkLst>
            <pc:docMk/>
            <pc:sldMk cId="393980874" sldId="279"/>
            <ac:picMk id="8" creationId="{78BC3C8F-2E0A-77F1-2ED9-8ECF354CDFF1}"/>
          </ac:picMkLst>
        </pc:picChg>
        <pc:picChg chg="add del mod ord">
          <ac:chgData name="Li, Anna X. (Anna)" userId="3c421528-08c5-48e8-be0d-0f1df8e3828b" providerId="ADAL" clId="{10436B05-3A2A-496A-8C13-6561F83EB490}" dt="2022-09-23T08:20:08.130" v="79" actId="478"/>
          <ac:picMkLst>
            <pc:docMk/>
            <pc:sldMk cId="393980874" sldId="279"/>
            <ac:picMk id="13" creationId="{5AC81DD9-8108-5DCA-41FD-F102AFABFB38}"/>
          </ac:picMkLst>
        </pc:picChg>
        <pc:picChg chg="del">
          <ac:chgData name="Li, Anna X. (Anna)" userId="3c421528-08c5-48e8-be0d-0f1df8e3828b" providerId="ADAL" clId="{10436B05-3A2A-496A-8C13-6561F83EB490}" dt="2022-09-23T08:16:29.372" v="63" actId="478"/>
          <ac:picMkLst>
            <pc:docMk/>
            <pc:sldMk cId="393980874" sldId="279"/>
            <ac:picMk id="14" creationId="{8BE70CC4-968F-E7E7-9256-B24F64810CEF}"/>
          </ac:picMkLst>
        </pc:picChg>
        <pc:picChg chg="add del mod ord">
          <ac:chgData name="Li, Anna X. (Anna)" userId="3c421528-08c5-48e8-be0d-0f1df8e3828b" providerId="ADAL" clId="{10436B05-3A2A-496A-8C13-6561F83EB490}" dt="2022-09-23T08:29:28.926" v="147" actId="478"/>
          <ac:picMkLst>
            <pc:docMk/>
            <pc:sldMk cId="393980874" sldId="279"/>
            <ac:picMk id="19" creationId="{FE6ECD6F-9F49-89AC-4BF8-B00BCBFA01A3}"/>
          </ac:picMkLst>
        </pc:picChg>
        <pc:picChg chg="add mod ord">
          <ac:chgData name="Li, Anna X. (Anna)" userId="3c421528-08c5-48e8-be0d-0f1df8e3828b" providerId="ADAL" clId="{10436B05-3A2A-496A-8C13-6561F83EB490}" dt="2022-09-23T08:29:49.071" v="153" actId="14100"/>
          <ac:picMkLst>
            <pc:docMk/>
            <pc:sldMk cId="393980874" sldId="279"/>
            <ac:picMk id="23" creationId="{EAC76689-88CA-E90C-7C03-D10FE44A5368}"/>
          </ac:picMkLst>
        </pc:picChg>
        <pc:cxnChg chg="add mod">
          <ac:chgData name="Li, Anna X. (Anna)" userId="3c421528-08c5-48e8-be0d-0f1df8e3828b" providerId="ADAL" clId="{10436B05-3A2A-496A-8C13-6561F83EB490}" dt="2022-09-23T08:30:15.267" v="154" actId="1076"/>
          <ac:cxnSpMkLst>
            <pc:docMk/>
            <pc:sldMk cId="393980874" sldId="279"/>
            <ac:cxnSpMk id="21" creationId="{38A5BEBD-BBA4-8E59-0AAF-BA7D57E4D18E}"/>
          </ac:cxnSpMkLst>
        </pc:cxnChg>
        <pc:cxnChg chg="mod">
          <ac:chgData name="Li, Anna X. (Anna)" userId="3c421528-08c5-48e8-be0d-0f1df8e3828b" providerId="ADAL" clId="{10436B05-3A2A-496A-8C13-6561F83EB490}" dt="2022-09-23T08:30:15.267" v="154" actId="1076"/>
          <ac:cxnSpMkLst>
            <pc:docMk/>
            <pc:sldMk cId="393980874" sldId="279"/>
            <ac:cxnSpMk id="49" creationId="{61AE7CF0-D519-0231-6D6B-BBE03D678B2F}"/>
          </ac:cxnSpMkLst>
        </pc:cxnChg>
        <pc:cxnChg chg="del mod">
          <ac:chgData name="Li, Anna X. (Anna)" userId="3c421528-08c5-48e8-be0d-0f1df8e3828b" providerId="ADAL" clId="{10436B05-3A2A-496A-8C13-6561F83EB490}" dt="2022-09-23T08:22:08.413" v="100" actId="478"/>
          <ac:cxnSpMkLst>
            <pc:docMk/>
            <pc:sldMk cId="393980874" sldId="279"/>
            <ac:cxnSpMk id="51" creationId="{7BE91D81-3D21-358A-17DB-38C8957C26B7}"/>
          </ac:cxnSpMkLst>
        </pc:cxnChg>
      </pc:sldChg>
      <pc:sldChg chg="addSp delSp modSp mod ord">
        <pc:chgData name="Li, Anna X. (Anna)" userId="3c421528-08c5-48e8-be0d-0f1df8e3828b" providerId="ADAL" clId="{10436B05-3A2A-496A-8C13-6561F83EB490}" dt="2022-09-29T10:06:16.025" v="4552" actId="20577"/>
        <pc:sldMkLst>
          <pc:docMk/>
          <pc:sldMk cId="946814624" sldId="281"/>
        </pc:sldMkLst>
        <pc:spChg chg="add del mod">
          <ac:chgData name="Li, Anna X. (Anna)" userId="3c421528-08c5-48e8-be0d-0f1df8e3828b" providerId="ADAL" clId="{10436B05-3A2A-496A-8C13-6561F83EB490}" dt="2022-09-29T10:06:05.108" v="4546"/>
          <ac:spMkLst>
            <pc:docMk/>
            <pc:sldMk cId="946814624" sldId="281"/>
            <ac:spMk id="2" creationId="{19F0D981-A01D-A461-2FF4-92FDACE5B2EA}"/>
          </ac:spMkLst>
        </pc:spChg>
        <pc:spChg chg="add mod">
          <ac:chgData name="Li, Anna X. (Anna)" userId="3c421528-08c5-48e8-be0d-0f1df8e3828b" providerId="ADAL" clId="{10436B05-3A2A-496A-8C13-6561F83EB490}" dt="2022-09-29T10:06:16.025" v="4552" actId="20577"/>
          <ac:spMkLst>
            <pc:docMk/>
            <pc:sldMk cId="946814624" sldId="281"/>
            <ac:spMk id="4" creationId="{0F4E46A9-FD5B-9401-2832-040F0833500A}"/>
          </ac:spMkLst>
        </pc:spChg>
        <pc:spChg chg="mod">
          <ac:chgData name="Li, Anna X. (Anna)" userId="3c421528-08c5-48e8-be0d-0f1df8e3828b" providerId="ADAL" clId="{10436B05-3A2A-496A-8C13-6561F83EB490}" dt="2022-09-29T10:03:30.164" v="4357" actId="1076"/>
          <ac:spMkLst>
            <pc:docMk/>
            <pc:sldMk cId="946814624" sldId="281"/>
            <ac:spMk id="13" creationId="{2E9221B4-97A0-8913-83D4-D6EB17888228}"/>
          </ac:spMkLst>
        </pc:spChg>
        <pc:spChg chg="mod">
          <ac:chgData name="Li, Anna X. (Anna)" userId="3c421528-08c5-48e8-be0d-0f1df8e3828b" providerId="ADAL" clId="{10436B05-3A2A-496A-8C13-6561F83EB490}" dt="2022-09-29T10:03:30.164" v="4357" actId="1076"/>
          <ac:spMkLst>
            <pc:docMk/>
            <pc:sldMk cId="946814624" sldId="281"/>
            <ac:spMk id="19" creationId="{D955E437-021D-363A-F567-1B0EF78EAEE8}"/>
          </ac:spMkLst>
        </pc:spChg>
        <pc:spChg chg="mod">
          <ac:chgData name="Li, Anna X. (Anna)" userId="3c421528-08c5-48e8-be0d-0f1df8e3828b" providerId="ADAL" clId="{10436B05-3A2A-496A-8C13-6561F83EB490}" dt="2022-09-29T10:03:30.164" v="4357" actId="1076"/>
          <ac:spMkLst>
            <pc:docMk/>
            <pc:sldMk cId="946814624" sldId="281"/>
            <ac:spMk id="24" creationId="{DB4CC3D5-FCE1-C328-BC76-71811202875C}"/>
          </ac:spMkLst>
        </pc:spChg>
        <pc:spChg chg="mod">
          <ac:chgData name="Li, Anna X. (Anna)" userId="3c421528-08c5-48e8-be0d-0f1df8e3828b" providerId="ADAL" clId="{10436B05-3A2A-496A-8C13-6561F83EB490}" dt="2022-09-29T10:03:30.164" v="4357" actId="1076"/>
          <ac:spMkLst>
            <pc:docMk/>
            <pc:sldMk cId="946814624" sldId="281"/>
            <ac:spMk id="29" creationId="{76DD2207-0DF9-36C2-2940-7A4E8FEECAAF}"/>
          </ac:spMkLst>
        </pc:spChg>
        <pc:spChg chg="mod">
          <ac:chgData name="Li, Anna X. (Anna)" userId="3c421528-08c5-48e8-be0d-0f1df8e3828b" providerId="ADAL" clId="{10436B05-3A2A-496A-8C13-6561F83EB490}" dt="2022-09-29T10:03:30.164" v="4357" actId="1076"/>
          <ac:spMkLst>
            <pc:docMk/>
            <pc:sldMk cId="946814624" sldId="281"/>
            <ac:spMk id="30" creationId="{7B028394-FE62-7EF1-B517-54C879ED2F16}"/>
          </ac:spMkLst>
        </pc:spChg>
        <pc:spChg chg="mod">
          <ac:chgData name="Li, Anna X. (Anna)" userId="3c421528-08c5-48e8-be0d-0f1df8e3828b" providerId="ADAL" clId="{10436B05-3A2A-496A-8C13-6561F83EB490}" dt="2022-09-29T10:03:30.164" v="4357" actId="1076"/>
          <ac:spMkLst>
            <pc:docMk/>
            <pc:sldMk cId="946814624" sldId="281"/>
            <ac:spMk id="2049" creationId="{9CF527FA-881F-D7B4-B3BB-547460212F3F}"/>
          </ac:spMkLst>
        </pc:spChg>
        <pc:spChg chg="mod">
          <ac:chgData name="Li, Anna X. (Anna)" userId="3c421528-08c5-48e8-be0d-0f1df8e3828b" providerId="ADAL" clId="{10436B05-3A2A-496A-8C13-6561F83EB490}" dt="2022-09-29T10:03:30.164" v="4357" actId="1076"/>
          <ac:spMkLst>
            <pc:docMk/>
            <pc:sldMk cId="946814624" sldId="281"/>
            <ac:spMk id="2051" creationId="{8F9A8762-3FA5-D4CD-4F84-69B8BC7A44B4}"/>
          </ac:spMkLst>
        </pc:spChg>
        <pc:spChg chg="mod">
          <ac:chgData name="Li, Anna X. (Anna)" userId="3c421528-08c5-48e8-be0d-0f1df8e3828b" providerId="ADAL" clId="{10436B05-3A2A-496A-8C13-6561F83EB490}" dt="2022-09-29T10:03:30.164" v="4357" actId="1076"/>
          <ac:spMkLst>
            <pc:docMk/>
            <pc:sldMk cId="946814624" sldId="281"/>
            <ac:spMk id="2058" creationId="{7B9501B4-2C5D-369F-5802-46D6DFFFA46B}"/>
          </ac:spMkLst>
        </pc:spChg>
        <pc:spChg chg="mod">
          <ac:chgData name="Li, Anna X. (Anna)" userId="3c421528-08c5-48e8-be0d-0f1df8e3828b" providerId="ADAL" clId="{10436B05-3A2A-496A-8C13-6561F83EB490}" dt="2022-09-29T10:03:30.164" v="4357" actId="1076"/>
          <ac:spMkLst>
            <pc:docMk/>
            <pc:sldMk cId="946814624" sldId="281"/>
            <ac:spMk id="2059" creationId="{3979A99F-A86A-E17C-FACF-3C62E6372214}"/>
          </ac:spMkLst>
        </pc:spChg>
        <pc:picChg chg="mod">
          <ac:chgData name="Li, Anna X. (Anna)" userId="3c421528-08c5-48e8-be0d-0f1df8e3828b" providerId="ADAL" clId="{10436B05-3A2A-496A-8C13-6561F83EB490}" dt="2022-09-29T10:03:30.164" v="4357" actId="1076"/>
          <ac:picMkLst>
            <pc:docMk/>
            <pc:sldMk cId="946814624" sldId="281"/>
            <ac:picMk id="2057" creationId="{96F70446-8D5D-3DAB-1B92-EA750A3D0CDC}"/>
          </ac:picMkLst>
        </pc:picChg>
        <pc:picChg chg="mod">
          <ac:chgData name="Li, Anna X. (Anna)" userId="3c421528-08c5-48e8-be0d-0f1df8e3828b" providerId="ADAL" clId="{10436B05-3A2A-496A-8C13-6561F83EB490}" dt="2022-09-29T10:03:30.164" v="4357" actId="1076"/>
          <ac:picMkLst>
            <pc:docMk/>
            <pc:sldMk cId="946814624" sldId="281"/>
            <ac:picMk id="2063" creationId="{1C2A3254-D572-C027-12F1-EE3AC1693BE3}"/>
          </ac:picMkLst>
        </pc:picChg>
        <pc:cxnChg chg="mod">
          <ac:chgData name="Li, Anna X. (Anna)" userId="3c421528-08c5-48e8-be0d-0f1df8e3828b" providerId="ADAL" clId="{10436B05-3A2A-496A-8C13-6561F83EB490}" dt="2022-09-29T10:03:30.164" v="4357" actId="1076"/>
          <ac:cxnSpMkLst>
            <pc:docMk/>
            <pc:sldMk cId="946814624" sldId="281"/>
            <ac:cxnSpMk id="3" creationId="{57D7007F-4368-B70C-AD73-742BD204F06E}"/>
          </ac:cxnSpMkLst>
        </pc:cxnChg>
      </pc:sldChg>
      <pc:sldChg chg="addSp modSp new mod">
        <pc:chgData name="Li, Anna X. (Anna)" userId="3c421528-08c5-48e8-be0d-0f1df8e3828b" providerId="ADAL" clId="{10436B05-3A2A-496A-8C13-6561F83EB490}" dt="2022-09-28T13:26:07.507" v="182" actId="1076"/>
        <pc:sldMkLst>
          <pc:docMk/>
          <pc:sldMk cId="81182395" sldId="283"/>
        </pc:sldMkLst>
        <pc:spChg chg="add mod">
          <ac:chgData name="Li, Anna X. (Anna)" userId="3c421528-08c5-48e8-be0d-0f1df8e3828b" providerId="ADAL" clId="{10436B05-3A2A-496A-8C13-6561F83EB490}" dt="2022-09-28T13:26:07.507" v="182" actId="1076"/>
          <ac:spMkLst>
            <pc:docMk/>
            <pc:sldMk cId="81182395" sldId="283"/>
            <ac:spMk id="4" creationId="{76A8DC0D-46C3-1CA9-FF9F-C64345E22786}"/>
          </ac:spMkLst>
        </pc:spChg>
        <pc:picChg chg="add">
          <ac:chgData name="Li, Anna X. (Anna)" userId="3c421528-08c5-48e8-be0d-0f1df8e3828b" providerId="ADAL" clId="{10436B05-3A2A-496A-8C13-6561F83EB490}" dt="2022-09-28T13:25:37.409" v="177" actId="22"/>
          <ac:picMkLst>
            <pc:docMk/>
            <pc:sldMk cId="81182395" sldId="283"/>
            <ac:picMk id="3" creationId="{96D00A8E-03E1-9721-FA07-8C63E245EACA}"/>
          </ac:picMkLst>
        </pc:picChg>
      </pc:sldChg>
      <pc:sldChg chg="addSp delSp modSp new del mod">
        <pc:chgData name="Li, Anna X. (Anna)" userId="3c421528-08c5-48e8-be0d-0f1df8e3828b" providerId="ADAL" clId="{10436B05-3A2A-496A-8C13-6561F83EB490}" dt="2022-09-29T07:24:05.447" v="740" actId="47"/>
        <pc:sldMkLst>
          <pc:docMk/>
          <pc:sldMk cId="466480660" sldId="284"/>
        </pc:sldMkLst>
        <pc:spChg chg="add del mod">
          <ac:chgData name="Li, Anna X. (Anna)" userId="3c421528-08c5-48e8-be0d-0f1df8e3828b" providerId="ADAL" clId="{10436B05-3A2A-496A-8C13-6561F83EB490}" dt="2022-09-29T07:24:01.618" v="739" actId="478"/>
          <ac:spMkLst>
            <pc:docMk/>
            <pc:sldMk cId="466480660" sldId="284"/>
            <ac:spMk id="4" creationId="{789A5B1C-998B-241C-2FAB-5F15024468AA}"/>
          </ac:spMkLst>
        </pc:spChg>
        <pc:picChg chg="add">
          <ac:chgData name="Li, Anna X. (Anna)" userId="3c421528-08c5-48e8-be0d-0f1df8e3828b" providerId="ADAL" clId="{10436B05-3A2A-496A-8C13-6561F83EB490}" dt="2022-09-28T14:14:40.869" v="184" actId="22"/>
          <ac:picMkLst>
            <pc:docMk/>
            <pc:sldMk cId="466480660" sldId="284"/>
            <ac:picMk id="3" creationId="{F01D237B-F325-D63A-B984-D1CC53A51ACC}"/>
          </ac:picMkLst>
        </pc:picChg>
      </pc:sldChg>
      <pc:sldChg chg="addSp delSp modSp new mod ord">
        <pc:chgData name="Li, Anna X. (Anna)" userId="3c421528-08c5-48e8-be0d-0f1df8e3828b" providerId="ADAL" clId="{10436B05-3A2A-496A-8C13-6561F83EB490}" dt="2022-10-04T01:22:31.044" v="6003" actId="732"/>
        <pc:sldMkLst>
          <pc:docMk/>
          <pc:sldMk cId="1522261900" sldId="285"/>
        </pc:sldMkLst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3" creationId="{3468565C-E3FA-A4F1-DE0E-60F3481643F4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4" creationId="{C7A33261-24AB-7FFE-DC75-57AC323639DD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5" creationId="{8AF7B634-2327-56DA-E4BB-45F70992EB41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6" creationId="{BD99A334-5385-DB48-25E5-3DBCAEF82AAC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7" creationId="{88CB18FD-DD77-6934-2912-69A68C282EB7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8" creationId="{210CCA90-411A-EFAA-433F-07344F8034AA}"/>
          </ac:spMkLst>
        </pc:spChg>
        <pc:spChg chg="add del mod">
          <ac:chgData name="Li, Anna X. (Anna)" userId="3c421528-08c5-48e8-be0d-0f1df8e3828b" providerId="ADAL" clId="{10436B05-3A2A-496A-8C13-6561F83EB490}" dt="2022-09-29T04:32:23.529" v="553" actId="478"/>
          <ac:spMkLst>
            <pc:docMk/>
            <pc:sldMk cId="1522261900" sldId="285"/>
            <ac:spMk id="9" creationId="{33C86F8E-041E-18F6-3D04-6BAB788F4468}"/>
          </ac:spMkLst>
        </pc:spChg>
        <pc:spChg chg="add mod">
          <ac:chgData name="Li, Anna X. (Anna)" userId="3c421528-08c5-48e8-be0d-0f1df8e3828b" providerId="ADAL" clId="{10436B05-3A2A-496A-8C13-6561F83EB490}" dt="2022-09-29T09:42:22.902" v="2845" actId="1076"/>
          <ac:spMkLst>
            <pc:docMk/>
            <pc:sldMk cId="1522261900" sldId="285"/>
            <ac:spMk id="9" creationId="{45081ED9-3712-76F3-D09F-ADDFA4DA5B83}"/>
          </ac:spMkLst>
        </pc:spChg>
        <pc:spChg chg="add del mod">
          <ac:chgData name="Li, Anna X. (Anna)" userId="3c421528-08c5-48e8-be0d-0f1df8e3828b" providerId="ADAL" clId="{10436B05-3A2A-496A-8C13-6561F83EB490}" dt="2022-09-29T04:32:22.116" v="552" actId="478"/>
          <ac:spMkLst>
            <pc:docMk/>
            <pc:sldMk cId="1522261900" sldId="285"/>
            <ac:spMk id="10" creationId="{FF0F51BD-A883-3EC8-7F05-8F25B30FED00}"/>
          </ac:spMkLst>
        </pc:spChg>
        <pc:spChg chg="add del mod">
          <ac:chgData name="Li, Anna X. (Anna)" userId="3c421528-08c5-48e8-be0d-0f1df8e3828b" providerId="ADAL" clId="{10436B05-3A2A-496A-8C13-6561F83EB490}" dt="2022-09-29T04:27:15.679" v="476" actId="478"/>
          <ac:spMkLst>
            <pc:docMk/>
            <pc:sldMk cId="1522261900" sldId="285"/>
            <ac:spMk id="11" creationId="{B35E76A2-821F-E590-82F5-A8E95BE7FC05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12" creationId="{929D539B-4113-7866-448E-9B3D1517D308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13" creationId="{5E720D4C-5514-13DD-C424-E3A90D585693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14" creationId="{91179D79-639A-C589-68B5-AA9BA906D300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15" creationId="{BD3C9795-CB71-7974-E5C6-F79541F8B33A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16" creationId="{CBF4610A-094F-1FC1-2E60-F21826704709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17" creationId="{210F6FCC-0F09-15E6-77E8-B7A25ED3DAD8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18" creationId="{86807E86-DBB6-FB1C-BB0E-3E14AFA19875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19" creationId="{DA5DD454-C781-D869-385E-AD808A1F634B}"/>
          </ac:spMkLst>
        </pc:spChg>
        <pc:spChg chg="add del mod">
          <ac:chgData name="Li, Anna X. (Anna)" userId="3c421528-08c5-48e8-be0d-0f1df8e3828b" providerId="ADAL" clId="{10436B05-3A2A-496A-8C13-6561F83EB490}" dt="2022-09-29T04:29:19.184" v="528" actId="478"/>
          <ac:spMkLst>
            <pc:docMk/>
            <pc:sldMk cId="1522261900" sldId="285"/>
            <ac:spMk id="20" creationId="{1D90B9A2-BF2B-C96A-3256-65E487EB96A7}"/>
          </ac:spMkLst>
        </pc:spChg>
        <pc:spChg chg="add del mod">
          <ac:chgData name="Li, Anna X. (Anna)" userId="3c421528-08c5-48e8-be0d-0f1df8e3828b" providerId="ADAL" clId="{10436B05-3A2A-496A-8C13-6561F83EB490}" dt="2022-09-29T04:29:19.184" v="528" actId="478"/>
          <ac:spMkLst>
            <pc:docMk/>
            <pc:sldMk cId="1522261900" sldId="285"/>
            <ac:spMk id="21" creationId="{2952DB66-6DA4-F81E-9782-E0BC7F755880}"/>
          </ac:spMkLst>
        </pc:spChg>
        <pc:spChg chg="add del mod">
          <ac:chgData name="Li, Anna X. (Anna)" userId="3c421528-08c5-48e8-be0d-0f1df8e3828b" providerId="ADAL" clId="{10436B05-3A2A-496A-8C13-6561F83EB490}" dt="2022-09-29T04:32:18.098" v="551" actId="478"/>
          <ac:spMkLst>
            <pc:docMk/>
            <pc:sldMk cId="1522261900" sldId="285"/>
            <ac:spMk id="22" creationId="{C60D3002-1819-A5BE-892E-B9D0EE30933A}"/>
          </ac:spMkLst>
        </pc:spChg>
        <pc:spChg chg="add del mod">
          <ac:chgData name="Li, Anna X. (Anna)" userId="3c421528-08c5-48e8-be0d-0f1df8e3828b" providerId="ADAL" clId="{10436B05-3A2A-496A-8C13-6561F83EB490}" dt="2022-09-29T04:23:58.739" v="396" actId="478"/>
          <ac:spMkLst>
            <pc:docMk/>
            <pc:sldMk cId="1522261900" sldId="285"/>
            <ac:spMk id="23" creationId="{65756CD3-879D-4839-98D9-EB33F0203B1E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24" creationId="{0D933A69-342F-5FD5-FAAB-DFDC103883FF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26" creationId="{70849AEC-A703-BCF7-757A-2C32D2D54EEE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28" creationId="{82A66100-67DE-71A6-3B85-CB2CE0C04B7D}"/>
          </ac:spMkLst>
        </pc:spChg>
        <pc:spChg chg="add del mod">
          <ac:chgData name="Li, Anna X. (Anna)" userId="3c421528-08c5-48e8-be0d-0f1df8e3828b" providerId="ADAL" clId="{10436B05-3A2A-496A-8C13-6561F83EB490}" dt="2022-09-29T04:29:19.184" v="528" actId="478"/>
          <ac:spMkLst>
            <pc:docMk/>
            <pc:sldMk cId="1522261900" sldId="285"/>
            <ac:spMk id="29" creationId="{78D3A958-4AAE-F6F6-4630-A651A13D0268}"/>
          </ac:spMkLst>
        </pc:spChg>
        <pc:spChg chg="add del mod">
          <ac:chgData name="Li, Anna X. (Anna)" userId="3c421528-08c5-48e8-be0d-0f1df8e3828b" providerId="ADAL" clId="{10436B05-3A2A-496A-8C13-6561F83EB490}" dt="2022-09-29T04:29:19.184" v="528" actId="478"/>
          <ac:spMkLst>
            <pc:docMk/>
            <pc:sldMk cId="1522261900" sldId="285"/>
            <ac:spMk id="30" creationId="{2633DFD5-E104-5C9E-C2CC-EE194AE21D49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31" creationId="{D8BA37D2-49E5-1699-B7B9-5D9C40031884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1024" creationId="{E2E3C5D8-7D42-7152-972E-B68769ED3CCA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1025" creationId="{CCFB183D-85A1-EC05-0EF2-AD35BD5FD105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1027" creationId="{D76EB094-5D50-2714-6BB1-7EBFF9743CA9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1029" creationId="{A5128B7E-3445-E759-733B-5856E5DFCEF2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1031" creationId="{1146553E-0A64-7585-5955-2A8E00436F1C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1032" creationId="{252A6A0D-BF05-DA2B-ACD5-9ABE3FF9F938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1033" creationId="{0FA3D967-8A1E-92B2-5AD1-01BC256A8A9E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1034" creationId="{92D052CD-1E16-715D-4BF1-84B19D551259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1035" creationId="{19BEBF9A-E6E3-FC04-AFE5-B1BB8CFDB4F9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1036" creationId="{46508FEC-1ADE-F749-5863-046AB0D366BD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1037" creationId="{077DCDC0-1C0D-DE1D-A24A-B87D9E015A01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1038" creationId="{C42CE7E1-5242-AD7A-844E-AABDEF65222C}"/>
          </ac:spMkLst>
        </pc:spChg>
        <pc:spChg chg="add mod">
          <ac:chgData name="Li, Anna X. (Anna)" userId="3c421528-08c5-48e8-be0d-0f1df8e3828b" providerId="ADAL" clId="{10436B05-3A2A-496A-8C13-6561F83EB490}" dt="2022-10-04T01:22:01.846" v="5998" actId="478"/>
          <ac:spMkLst>
            <pc:docMk/>
            <pc:sldMk cId="1522261900" sldId="285"/>
            <ac:spMk id="1039" creationId="{401AF61C-305A-F4E0-FC62-3CB74989664F}"/>
          </ac:spMkLst>
        </pc:spChg>
        <pc:spChg chg="add del mod">
          <ac:chgData name="Li, Anna X. (Anna)" userId="3c421528-08c5-48e8-be0d-0f1df8e3828b" providerId="ADAL" clId="{10436B05-3A2A-496A-8C13-6561F83EB490}" dt="2022-09-29T04:36:55.094" v="654" actId="478"/>
          <ac:spMkLst>
            <pc:docMk/>
            <pc:sldMk cId="1522261900" sldId="285"/>
            <ac:spMk id="1040" creationId="{1C67723C-3178-0E58-1B4D-936EACA12E54}"/>
          </ac:spMkLst>
        </pc:spChg>
        <pc:grpChg chg="add del mod">
          <ac:chgData name="Li, Anna X. (Anna)" userId="3c421528-08c5-48e8-be0d-0f1df8e3828b" providerId="ADAL" clId="{10436B05-3A2A-496A-8C13-6561F83EB490}" dt="2022-10-04T01:22:01.846" v="5998" actId="478"/>
          <ac:grpSpMkLst>
            <pc:docMk/>
            <pc:sldMk cId="1522261900" sldId="285"/>
            <ac:grpSpMk id="10" creationId="{4D5B240C-80A7-21B6-5362-404DFDE01B9C}"/>
          </ac:grpSpMkLst>
        </pc:grpChg>
        <pc:grpChg chg="add mod">
          <ac:chgData name="Li, Anna X. (Anna)" userId="3c421528-08c5-48e8-be0d-0f1df8e3828b" providerId="ADAL" clId="{10436B05-3A2A-496A-8C13-6561F83EB490}" dt="2022-10-04T01:22:09.450" v="6001" actId="167"/>
          <ac:grpSpMkLst>
            <pc:docMk/>
            <pc:sldMk cId="1522261900" sldId="285"/>
            <ac:grpSpMk id="11" creationId="{BA873AB5-A3DF-629A-533A-060D14DAB542}"/>
          </ac:grpSpMkLst>
        </pc:grpChg>
        <pc:picChg chg="add mod">
          <ac:chgData name="Li, Anna X. (Anna)" userId="3c421528-08c5-48e8-be0d-0f1df8e3828b" providerId="ADAL" clId="{10436B05-3A2A-496A-8C13-6561F83EB490}" dt="2022-10-04T01:22:01.846" v="5998" actId="478"/>
          <ac:picMkLst>
            <pc:docMk/>
            <pc:sldMk cId="1522261900" sldId="285"/>
            <ac:picMk id="2" creationId="{3CE103D4-F2A9-182E-CAE5-04DB1DC6E0F5}"/>
          </ac:picMkLst>
        </pc:picChg>
        <pc:picChg chg="add del mod">
          <ac:chgData name="Li, Anna X. (Anna)" userId="3c421528-08c5-48e8-be0d-0f1df8e3828b" providerId="ADAL" clId="{10436B05-3A2A-496A-8C13-6561F83EB490}" dt="2022-09-29T04:06:33.807" v="202" actId="478"/>
          <ac:picMkLst>
            <pc:docMk/>
            <pc:sldMk cId="1522261900" sldId="285"/>
            <ac:picMk id="1026" creationId="{86C9CC6C-2895-207E-72D4-242436AD4D47}"/>
          </ac:picMkLst>
        </pc:picChg>
        <pc:picChg chg="add del mod">
          <ac:chgData name="Li, Anna X. (Anna)" userId="3c421528-08c5-48e8-be0d-0f1df8e3828b" providerId="ADAL" clId="{10436B05-3A2A-496A-8C13-6561F83EB490}" dt="2022-09-29T04:06:45.756" v="205" actId="478"/>
          <ac:picMkLst>
            <pc:docMk/>
            <pc:sldMk cId="1522261900" sldId="285"/>
            <ac:picMk id="1028" creationId="{7E8B6F8C-4B70-3311-404E-70FD7EFF336A}"/>
          </ac:picMkLst>
        </pc:picChg>
        <pc:picChg chg="add del mod">
          <ac:chgData name="Li, Anna X. (Anna)" userId="3c421528-08c5-48e8-be0d-0f1df8e3828b" providerId="ADAL" clId="{10436B05-3A2A-496A-8C13-6561F83EB490}" dt="2022-10-04T01:22:01.846" v="5998" actId="478"/>
          <ac:picMkLst>
            <pc:docMk/>
            <pc:sldMk cId="1522261900" sldId="285"/>
            <ac:picMk id="1030" creationId="{AEFEB23C-3688-F504-C54E-756B8FAC0A9F}"/>
          </ac:picMkLst>
        </pc:picChg>
        <pc:picChg chg="add mod">
          <ac:chgData name="Li, Anna X. (Anna)" userId="3c421528-08c5-48e8-be0d-0f1df8e3828b" providerId="ADAL" clId="{10436B05-3A2A-496A-8C13-6561F83EB490}" dt="2022-10-04T01:22:31.044" v="6003" actId="732"/>
          <ac:picMkLst>
            <pc:docMk/>
            <pc:sldMk cId="1522261900" sldId="285"/>
            <ac:picMk id="2050" creationId="{51428052-D66C-0777-0DE9-04B433F77DF5}"/>
          </ac:picMkLst>
        </pc:picChg>
        <pc:cxnChg chg="add mod">
          <ac:chgData name="Li, Anna X. (Anna)" userId="3c421528-08c5-48e8-be0d-0f1df8e3828b" providerId="ADAL" clId="{10436B05-3A2A-496A-8C13-6561F83EB490}" dt="2022-10-04T01:22:01.846" v="5998" actId="478"/>
          <ac:cxnSpMkLst>
            <pc:docMk/>
            <pc:sldMk cId="1522261900" sldId="285"/>
            <ac:cxnSpMk id="25" creationId="{31C84DE0-7D05-810C-32C5-1846F7772638}"/>
          </ac:cxnSpMkLst>
        </pc:cxnChg>
        <pc:cxnChg chg="add mod">
          <ac:chgData name="Li, Anna X. (Anna)" userId="3c421528-08c5-48e8-be0d-0f1df8e3828b" providerId="ADAL" clId="{10436B05-3A2A-496A-8C13-6561F83EB490}" dt="2022-10-04T01:22:01.846" v="5998" actId="478"/>
          <ac:cxnSpMkLst>
            <pc:docMk/>
            <pc:sldMk cId="1522261900" sldId="285"/>
            <ac:cxnSpMk id="27" creationId="{4C84F1BC-2ED3-1336-B9BB-7EE2C38ADDA8}"/>
          </ac:cxnSpMkLst>
        </pc:cxnChg>
        <pc:cxnChg chg="add del mod">
          <ac:chgData name="Li, Anna X. (Anna)" userId="3c421528-08c5-48e8-be0d-0f1df8e3828b" providerId="ADAL" clId="{10436B05-3A2A-496A-8C13-6561F83EB490}" dt="2022-09-29T04:36:55.094" v="654" actId="478"/>
          <ac:cxnSpMkLst>
            <pc:docMk/>
            <pc:sldMk cId="1522261900" sldId="285"/>
            <ac:cxnSpMk id="1041" creationId="{3C844F46-489B-250E-0150-B83E2F2A1385}"/>
          </ac:cxnSpMkLst>
        </pc:cxnChg>
      </pc:sldChg>
      <pc:sldChg chg="addSp delSp modSp new mod ord">
        <pc:chgData name="Li, Anna X. (Anna)" userId="3c421528-08c5-48e8-be0d-0f1df8e3828b" providerId="ADAL" clId="{10436B05-3A2A-496A-8C13-6561F83EB490}" dt="2022-09-29T08:19:49.302" v="1537"/>
        <pc:sldMkLst>
          <pc:docMk/>
          <pc:sldMk cId="601886297" sldId="286"/>
        </pc:sldMkLst>
        <pc:spChg chg="add mod">
          <ac:chgData name="Li, Anna X. (Anna)" userId="3c421528-08c5-48e8-be0d-0f1df8e3828b" providerId="ADAL" clId="{10436B05-3A2A-496A-8C13-6561F83EB490}" dt="2022-09-29T08:11:31.601" v="1386" actId="164"/>
          <ac:spMkLst>
            <pc:docMk/>
            <pc:sldMk cId="601886297" sldId="286"/>
            <ac:spMk id="3" creationId="{51AF3B85-A74B-D3C7-D750-66DC9E03C799}"/>
          </ac:spMkLst>
        </pc:spChg>
        <pc:spChg chg="add mod">
          <ac:chgData name="Li, Anna X. (Anna)" userId="3c421528-08c5-48e8-be0d-0f1df8e3828b" providerId="ADAL" clId="{10436B05-3A2A-496A-8C13-6561F83EB490}" dt="2022-09-29T08:11:31.601" v="1386" actId="164"/>
          <ac:spMkLst>
            <pc:docMk/>
            <pc:sldMk cId="601886297" sldId="286"/>
            <ac:spMk id="6" creationId="{F560CCA3-2C33-7004-A9B8-B5CADAEEF2C1}"/>
          </ac:spMkLst>
        </pc:spChg>
        <pc:spChg chg="add del mod">
          <ac:chgData name="Li, Anna X. (Anna)" userId="3c421528-08c5-48e8-be0d-0f1df8e3828b" providerId="ADAL" clId="{10436B05-3A2A-496A-8C13-6561F83EB490}" dt="2022-09-29T07:35:45.868" v="892" actId="478"/>
          <ac:spMkLst>
            <pc:docMk/>
            <pc:sldMk cId="601886297" sldId="286"/>
            <ac:spMk id="7" creationId="{0F3216D7-E0AB-FCBF-B2FD-CF6A5A200D85}"/>
          </ac:spMkLst>
        </pc:spChg>
        <pc:spChg chg="add del mod">
          <ac:chgData name="Li, Anna X. (Anna)" userId="3c421528-08c5-48e8-be0d-0f1df8e3828b" providerId="ADAL" clId="{10436B05-3A2A-496A-8C13-6561F83EB490}" dt="2022-09-29T07:36:28.963" v="930" actId="478"/>
          <ac:spMkLst>
            <pc:docMk/>
            <pc:sldMk cId="601886297" sldId="286"/>
            <ac:spMk id="8" creationId="{F800E8FD-93F4-B679-06E3-06F747F161B6}"/>
          </ac:spMkLst>
        </pc:spChg>
        <pc:spChg chg="add mod">
          <ac:chgData name="Li, Anna X. (Anna)" userId="3c421528-08c5-48e8-be0d-0f1df8e3828b" providerId="ADAL" clId="{10436B05-3A2A-496A-8C13-6561F83EB490}" dt="2022-09-29T08:11:31.601" v="1386" actId="164"/>
          <ac:spMkLst>
            <pc:docMk/>
            <pc:sldMk cId="601886297" sldId="286"/>
            <ac:spMk id="11" creationId="{842952F5-6AE6-80CD-3EDE-686FB70EF874}"/>
          </ac:spMkLst>
        </pc:spChg>
        <pc:spChg chg="add mod">
          <ac:chgData name="Li, Anna X. (Anna)" userId="3c421528-08c5-48e8-be0d-0f1df8e3828b" providerId="ADAL" clId="{10436B05-3A2A-496A-8C13-6561F83EB490}" dt="2022-09-29T08:11:31.601" v="1386" actId="164"/>
          <ac:spMkLst>
            <pc:docMk/>
            <pc:sldMk cId="601886297" sldId="286"/>
            <ac:spMk id="20" creationId="{55E90620-4C60-BC80-CF42-BE4002ADF7C4}"/>
          </ac:spMkLst>
        </pc:spChg>
        <pc:spChg chg="add mod">
          <ac:chgData name="Li, Anna X. (Anna)" userId="3c421528-08c5-48e8-be0d-0f1df8e3828b" providerId="ADAL" clId="{10436B05-3A2A-496A-8C13-6561F83EB490}" dt="2022-09-29T08:11:13.158" v="1382" actId="1076"/>
          <ac:spMkLst>
            <pc:docMk/>
            <pc:sldMk cId="601886297" sldId="286"/>
            <ac:spMk id="24" creationId="{BACA4F7A-8745-C8FE-E7C9-0DF69A131AF8}"/>
          </ac:spMkLst>
        </pc:spChg>
        <pc:spChg chg="add mod">
          <ac:chgData name="Li, Anna X. (Anna)" userId="3c421528-08c5-48e8-be0d-0f1df8e3828b" providerId="ADAL" clId="{10436B05-3A2A-496A-8C13-6561F83EB490}" dt="2022-09-29T08:07:35.228" v="1339" actId="1076"/>
          <ac:spMkLst>
            <pc:docMk/>
            <pc:sldMk cId="601886297" sldId="286"/>
            <ac:spMk id="25" creationId="{533EC5DC-63B5-6D50-06D4-5DEA0CE65AA6}"/>
          </ac:spMkLst>
        </pc:spChg>
        <pc:grpChg chg="add mod">
          <ac:chgData name="Li, Anna X. (Anna)" userId="3c421528-08c5-48e8-be0d-0f1df8e3828b" providerId="ADAL" clId="{10436B05-3A2A-496A-8C13-6561F83EB490}" dt="2022-09-29T08:11:31.601" v="1386" actId="164"/>
          <ac:grpSpMkLst>
            <pc:docMk/>
            <pc:sldMk cId="601886297" sldId="286"/>
            <ac:grpSpMk id="16" creationId="{6F934A78-7EC8-4175-2983-77121930395B}"/>
          </ac:grpSpMkLst>
        </pc:grpChg>
        <pc:picChg chg="add mod">
          <ac:chgData name="Li, Anna X. (Anna)" userId="3c421528-08c5-48e8-be0d-0f1df8e3828b" providerId="ADAL" clId="{10436B05-3A2A-496A-8C13-6561F83EB490}" dt="2022-09-29T08:11:31.601" v="1386" actId="164"/>
          <ac:picMkLst>
            <pc:docMk/>
            <pc:sldMk cId="601886297" sldId="286"/>
            <ac:picMk id="2" creationId="{6C48AB04-1C92-86BD-3263-6A219AA882F0}"/>
          </ac:picMkLst>
        </pc:picChg>
        <pc:picChg chg="add del">
          <ac:chgData name="Li, Anna X. (Anna)" userId="3c421528-08c5-48e8-be0d-0f1df8e3828b" providerId="ADAL" clId="{10436B05-3A2A-496A-8C13-6561F83EB490}" dt="2022-09-29T07:18:18.899" v="733" actId="478"/>
          <ac:picMkLst>
            <pc:docMk/>
            <pc:sldMk cId="601886297" sldId="286"/>
            <ac:picMk id="2050" creationId="{BC0EBA05-1F97-860D-5B3F-0CB18B1B80CD}"/>
          </ac:picMkLst>
        </pc:picChg>
        <pc:picChg chg="add del">
          <ac:chgData name="Li, Anna X. (Anna)" userId="3c421528-08c5-48e8-be0d-0f1df8e3828b" providerId="ADAL" clId="{10436B05-3A2A-496A-8C13-6561F83EB490}" dt="2022-09-29T07:20:05.414" v="737" actId="478"/>
          <ac:picMkLst>
            <pc:docMk/>
            <pc:sldMk cId="601886297" sldId="286"/>
            <ac:picMk id="2052" creationId="{F17C3B17-36DC-5197-9669-334F5AB9955F}"/>
          </ac:picMkLst>
        </pc:picChg>
        <pc:picChg chg="add del">
          <ac:chgData name="Li, Anna X. (Anna)" userId="3c421528-08c5-48e8-be0d-0f1df8e3828b" providerId="ADAL" clId="{10436B05-3A2A-496A-8C13-6561F83EB490}" dt="2022-09-29T07:26:20.968" v="741" actId="478"/>
          <ac:picMkLst>
            <pc:docMk/>
            <pc:sldMk cId="601886297" sldId="286"/>
            <ac:picMk id="2054" creationId="{B0CF3B22-4C9B-EEF8-AA5B-C7E8D3CCA287}"/>
          </ac:picMkLst>
        </pc:picChg>
        <pc:picChg chg="add del">
          <ac:chgData name="Li, Anna X. (Anna)" userId="3c421528-08c5-48e8-be0d-0f1df8e3828b" providerId="ADAL" clId="{10436B05-3A2A-496A-8C13-6561F83EB490}" dt="2022-09-29T08:00:15.797" v="1107" actId="478"/>
          <ac:picMkLst>
            <pc:docMk/>
            <pc:sldMk cId="601886297" sldId="286"/>
            <ac:picMk id="2056" creationId="{BF82F66E-A0DB-C2E0-8CB1-F6461797CDAA}"/>
          </ac:picMkLst>
        </pc:picChg>
        <pc:picChg chg="add del mod">
          <ac:chgData name="Li, Anna X. (Anna)" userId="3c421528-08c5-48e8-be0d-0f1df8e3828b" providerId="ADAL" clId="{10436B05-3A2A-496A-8C13-6561F83EB490}" dt="2022-09-29T07:58:41.196" v="1090"/>
          <ac:picMkLst>
            <pc:docMk/>
            <pc:sldMk cId="601886297" sldId="286"/>
            <ac:picMk id="2058" creationId="{644EC7D5-72D7-1424-767A-EE337CB9706A}"/>
          </ac:picMkLst>
        </pc:picChg>
        <pc:picChg chg="add mod">
          <ac:chgData name="Li, Anna X. (Anna)" userId="3c421528-08c5-48e8-be0d-0f1df8e3828b" providerId="ADAL" clId="{10436B05-3A2A-496A-8C13-6561F83EB490}" dt="2022-09-29T08:11:31.601" v="1386" actId="164"/>
          <ac:picMkLst>
            <pc:docMk/>
            <pc:sldMk cId="601886297" sldId="286"/>
            <ac:picMk id="2060" creationId="{12E9A2B5-59B0-0F06-25BB-73ACB7893B89}"/>
          </ac:picMkLst>
        </pc:picChg>
        <pc:cxnChg chg="add mod">
          <ac:chgData name="Li, Anna X. (Anna)" userId="3c421528-08c5-48e8-be0d-0f1df8e3828b" providerId="ADAL" clId="{10436B05-3A2A-496A-8C13-6561F83EB490}" dt="2022-09-29T08:11:31.601" v="1386" actId="164"/>
          <ac:cxnSpMkLst>
            <pc:docMk/>
            <pc:sldMk cId="601886297" sldId="286"/>
            <ac:cxnSpMk id="4" creationId="{503D5A2F-1336-C48D-0D89-5D93A6B414CE}"/>
          </ac:cxnSpMkLst>
        </pc:cxnChg>
        <pc:cxnChg chg="add mod">
          <ac:chgData name="Li, Anna X. (Anna)" userId="3c421528-08c5-48e8-be0d-0f1df8e3828b" providerId="ADAL" clId="{10436B05-3A2A-496A-8C13-6561F83EB490}" dt="2022-09-29T08:11:31.601" v="1386" actId="164"/>
          <ac:cxnSpMkLst>
            <pc:docMk/>
            <pc:sldMk cId="601886297" sldId="286"/>
            <ac:cxnSpMk id="5" creationId="{81DA161E-038D-E0BC-5FB9-3F4149680707}"/>
          </ac:cxnSpMkLst>
        </pc:cxnChg>
        <pc:cxnChg chg="add del mod">
          <ac:chgData name="Li, Anna X. (Anna)" userId="3c421528-08c5-48e8-be0d-0f1df8e3828b" providerId="ADAL" clId="{10436B05-3A2A-496A-8C13-6561F83EB490}" dt="2022-09-29T07:36:22.414" v="927" actId="478"/>
          <ac:cxnSpMkLst>
            <pc:docMk/>
            <pc:sldMk cId="601886297" sldId="286"/>
            <ac:cxnSpMk id="9" creationId="{2F93B8C3-5C0B-B065-022E-F383785CDBA1}"/>
          </ac:cxnSpMkLst>
        </pc:cxnChg>
        <pc:cxnChg chg="add del mod">
          <ac:chgData name="Li, Anna X. (Anna)" userId="3c421528-08c5-48e8-be0d-0f1df8e3828b" providerId="ADAL" clId="{10436B05-3A2A-496A-8C13-6561F83EB490}" dt="2022-09-29T07:36:20.945" v="926" actId="478"/>
          <ac:cxnSpMkLst>
            <pc:docMk/>
            <pc:sldMk cId="601886297" sldId="286"/>
            <ac:cxnSpMk id="10" creationId="{FA6034F5-F3F6-6784-D022-3AC3C425C8DF}"/>
          </ac:cxnSpMkLst>
        </pc:cxnChg>
        <pc:cxnChg chg="add del mod">
          <ac:chgData name="Li, Anna X. (Anna)" userId="3c421528-08c5-48e8-be0d-0f1df8e3828b" providerId="ADAL" clId="{10436B05-3A2A-496A-8C13-6561F83EB490}" dt="2022-09-29T07:36:20.264" v="925" actId="478"/>
          <ac:cxnSpMkLst>
            <pc:docMk/>
            <pc:sldMk cId="601886297" sldId="286"/>
            <ac:cxnSpMk id="12" creationId="{27B14DC0-E537-9681-1556-82DE7081EA5E}"/>
          </ac:cxnSpMkLst>
        </pc:cxnChg>
        <pc:cxnChg chg="add mod">
          <ac:chgData name="Li, Anna X. (Anna)" userId="3c421528-08c5-48e8-be0d-0f1df8e3828b" providerId="ADAL" clId="{10436B05-3A2A-496A-8C13-6561F83EB490}" dt="2022-09-29T08:11:31.601" v="1386" actId="164"/>
          <ac:cxnSpMkLst>
            <pc:docMk/>
            <pc:sldMk cId="601886297" sldId="286"/>
            <ac:cxnSpMk id="21" creationId="{9BF0914C-1CB0-4ACC-77F7-C98048B3CCA9}"/>
          </ac:cxnSpMkLst>
        </pc:cxnChg>
      </pc:sldChg>
      <pc:sldChg chg="addSp delSp modSp new mod ord">
        <pc:chgData name="Li, Anna X. (Anna)" userId="3c421528-08c5-48e8-be0d-0f1df8e3828b" providerId="ADAL" clId="{10436B05-3A2A-496A-8C13-6561F83EB490}" dt="2022-09-29T08:19:50.302" v="1539"/>
        <pc:sldMkLst>
          <pc:docMk/>
          <pc:sldMk cId="3920068612" sldId="287"/>
        </pc:sldMkLst>
        <pc:spChg chg="add mod">
          <ac:chgData name="Li, Anna X. (Anna)" userId="3c421528-08c5-48e8-be0d-0f1df8e3828b" providerId="ADAL" clId="{10436B05-3A2A-496A-8C13-6561F83EB490}" dt="2022-09-29T07:59:17.065" v="1106" actId="1076"/>
          <ac:spMkLst>
            <pc:docMk/>
            <pc:sldMk cId="3920068612" sldId="287"/>
            <ac:spMk id="3" creationId="{6DEF353F-8CA2-F3AE-65FA-E11C5BED9B14}"/>
          </ac:spMkLst>
        </pc:spChg>
        <pc:spChg chg="add mod">
          <ac:chgData name="Li, Anna X. (Anna)" userId="3c421528-08c5-48e8-be0d-0f1df8e3828b" providerId="ADAL" clId="{10436B05-3A2A-496A-8C13-6561F83EB490}" dt="2022-09-29T08:10:50.072" v="1375" actId="1076"/>
          <ac:spMkLst>
            <pc:docMk/>
            <pc:sldMk cId="3920068612" sldId="287"/>
            <ac:spMk id="6" creationId="{069F3992-02F1-60D7-61BD-D16FFC627CE4}"/>
          </ac:spMkLst>
        </pc:spChg>
        <pc:spChg chg="add del mod">
          <ac:chgData name="Li, Anna X. (Anna)" userId="3c421528-08c5-48e8-be0d-0f1df8e3828b" providerId="ADAL" clId="{10436B05-3A2A-496A-8C13-6561F83EB490}" dt="2022-09-29T08:09:29.315" v="1357" actId="478"/>
          <ac:spMkLst>
            <pc:docMk/>
            <pc:sldMk cId="3920068612" sldId="287"/>
            <ac:spMk id="7" creationId="{5322FC4B-D0FA-F427-20D9-7EA9F4BA6409}"/>
          </ac:spMkLst>
        </pc:spChg>
        <pc:spChg chg="add mod">
          <ac:chgData name="Li, Anna X. (Anna)" userId="3c421528-08c5-48e8-be0d-0f1df8e3828b" providerId="ADAL" clId="{10436B05-3A2A-496A-8C13-6561F83EB490}" dt="2022-09-29T08:10:24.393" v="1372" actId="1076"/>
          <ac:spMkLst>
            <pc:docMk/>
            <pc:sldMk cId="3920068612" sldId="287"/>
            <ac:spMk id="8" creationId="{90973FAE-E44A-EE8D-3A53-0E08A1060969}"/>
          </ac:spMkLst>
        </pc:spChg>
        <pc:spChg chg="add mod">
          <ac:chgData name="Li, Anna X. (Anna)" userId="3c421528-08c5-48e8-be0d-0f1df8e3828b" providerId="ADAL" clId="{10436B05-3A2A-496A-8C13-6561F83EB490}" dt="2022-09-29T07:55:19.749" v="1082"/>
          <ac:spMkLst>
            <pc:docMk/>
            <pc:sldMk cId="3920068612" sldId="287"/>
            <ac:spMk id="12" creationId="{3A359949-AA8A-7F7B-350F-A373D57F9510}"/>
          </ac:spMkLst>
        </pc:spChg>
        <pc:spChg chg="add mod">
          <ac:chgData name="Li, Anna X. (Anna)" userId="3c421528-08c5-48e8-be0d-0f1df8e3828b" providerId="ADAL" clId="{10436B05-3A2A-496A-8C13-6561F83EB490}" dt="2022-09-29T08:01:37.553" v="1146" actId="20577"/>
          <ac:spMkLst>
            <pc:docMk/>
            <pc:sldMk cId="3920068612" sldId="287"/>
            <ac:spMk id="14" creationId="{FE3A8298-CC5F-8FA9-FB67-4DCE39BF2251}"/>
          </ac:spMkLst>
        </pc:spChg>
        <pc:picChg chg="add mod">
          <ac:chgData name="Li, Anna X. (Anna)" userId="3c421528-08c5-48e8-be0d-0f1df8e3828b" providerId="ADAL" clId="{10436B05-3A2A-496A-8C13-6561F83EB490}" dt="2022-09-29T07:31:34.910" v="835"/>
          <ac:picMkLst>
            <pc:docMk/>
            <pc:sldMk cId="3920068612" sldId="287"/>
            <ac:picMk id="2" creationId="{361B652F-C5E4-A531-055B-EB07B53C743C}"/>
          </ac:picMkLst>
        </pc:picChg>
        <pc:picChg chg="add mod">
          <ac:chgData name="Li, Anna X. (Anna)" userId="3c421528-08c5-48e8-be0d-0f1df8e3828b" providerId="ADAL" clId="{10436B05-3A2A-496A-8C13-6561F83EB490}" dt="2022-09-29T07:55:19.749" v="1082"/>
          <ac:picMkLst>
            <pc:docMk/>
            <pc:sldMk cId="3920068612" sldId="287"/>
            <ac:picMk id="9" creationId="{6D97F9F6-8F9A-9B83-0404-986031A5FE46}"/>
          </ac:picMkLst>
        </pc:picChg>
        <pc:picChg chg="add del">
          <ac:chgData name="Li, Anna X. (Anna)" userId="3c421528-08c5-48e8-be0d-0f1df8e3828b" providerId="ADAL" clId="{10436B05-3A2A-496A-8C13-6561F83EB490}" dt="2022-09-29T07:16:59.577" v="731" actId="478"/>
          <ac:picMkLst>
            <pc:docMk/>
            <pc:sldMk cId="3920068612" sldId="287"/>
            <ac:picMk id="3074" creationId="{DB5E9230-65E1-61E8-8CA4-9064C1911513}"/>
          </ac:picMkLst>
        </pc:picChg>
        <pc:picChg chg="add del">
          <ac:chgData name="Li, Anna X. (Anna)" userId="3c421528-08c5-48e8-be0d-0f1df8e3828b" providerId="ADAL" clId="{10436B05-3A2A-496A-8C13-6561F83EB490}" dt="2022-09-29T07:27:13.416" v="743" actId="478"/>
          <ac:picMkLst>
            <pc:docMk/>
            <pc:sldMk cId="3920068612" sldId="287"/>
            <ac:picMk id="3076" creationId="{CE60D3C0-713B-2349-97C9-2FF1D6A3BC99}"/>
          </ac:picMkLst>
        </pc:picChg>
        <pc:picChg chg="add del mod">
          <ac:chgData name="Li, Anna X. (Anna)" userId="3c421528-08c5-48e8-be0d-0f1df8e3828b" providerId="ADAL" clId="{10436B05-3A2A-496A-8C13-6561F83EB490}" dt="2022-09-29T07:58:50.580" v="1093" actId="478"/>
          <ac:picMkLst>
            <pc:docMk/>
            <pc:sldMk cId="3920068612" sldId="287"/>
            <ac:picMk id="3078" creationId="{8D48DFF4-A1FC-DEAF-DC03-5687847A99EC}"/>
          </ac:picMkLst>
        </pc:picChg>
        <pc:picChg chg="add mod">
          <ac:chgData name="Li, Anna X. (Anna)" userId="3c421528-08c5-48e8-be0d-0f1df8e3828b" providerId="ADAL" clId="{10436B05-3A2A-496A-8C13-6561F83EB490}" dt="2022-09-29T07:58:52.583" v="1095" actId="167"/>
          <ac:picMkLst>
            <pc:docMk/>
            <pc:sldMk cId="3920068612" sldId="287"/>
            <ac:picMk id="3080" creationId="{417670C0-8F54-238B-253D-113F05D2DC8D}"/>
          </ac:picMkLst>
        </pc:picChg>
        <pc:cxnChg chg="add mod">
          <ac:chgData name="Li, Anna X. (Anna)" userId="3c421528-08c5-48e8-be0d-0f1df8e3828b" providerId="ADAL" clId="{10436B05-3A2A-496A-8C13-6561F83EB490}" dt="2022-09-29T08:09:16.266" v="1353" actId="14100"/>
          <ac:cxnSpMkLst>
            <pc:docMk/>
            <pc:sldMk cId="3920068612" sldId="287"/>
            <ac:cxnSpMk id="4" creationId="{38DBA0AA-C1B0-2455-C08D-70D84170A8B5}"/>
          </ac:cxnSpMkLst>
        </pc:cxnChg>
        <pc:cxnChg chg="add mod">
          <ac:chgData name="Li, Anna X. (Anna)" userId="3c421528-08c5-48e8-be0d-0f1df8e3828b" providerId="ADAL" clId="{10436B05-3A2A-496A-8C13-6561F83EB490}" dt="2022-09-29T08:09:20.842" v="1355" actId="14100"/>
          <ac:cxnSpMkLst>
            <pc:docMk/>
            <pc:sldMk cId="3920068612" sldId="287"/>
            <ac:cxnSpMk id="5" creationId="{0F18D7B1-42FB-A30B-2246-ECFDC6B4C988}"/>
          </ac:cxnSpMkLst>
        </pc:cxnChg>
        <pc:cxnChg chg="add mod">
          <ac:chgData name="Li, Anna X. (Anna)" userId="3c421528-08c5-48e8-be0d-0f1df8e3828b" providerId="ADAL" clId="{10436B05-3A2A-496A-8C13-6561F83EB490}" dt="2022-09-29T07:55:19.749" v="1082"/>
          <ac:cxnSpMkLst>
            <pc:docMk/>
            <pc:sldMk cId="3920068612" sldId="287"/>
            <ac:cxnSpMk id="10" creationId="{35B583B0-4289-766D-3639-F0FADED15F93}"/>
          </ac:cxnSpMkLst>
        </pc:cxnChg>
        <pc:cxnChg chg="add mod">
          <ac:chgData name="Li, Anna X. (Anna)" userId="3c421528-08c5-48e8-be0d-0f1df8e3828b" providerId="ADAL" clId="{10436B05-3A2A-496A-8C13-6561F83EB490}" dt="2022-09-29T07:55:19.749" v="1082"/>
          <ac:cxnSpMkLst>
            <pc:docMk/>
            <pc:sldMk cId="3920068612" sldId="287"/>
            <ac:cxnSpMk id="11" creationId="{97A34FEE-5A5E-E668-DEF2-C06BB80ACDC9}"/>
          </ac:cxnSpMkLst>
        </pc:cxnChg>
        <pc:cxnChg chg="add mod">
          <ac:chgData name="Li, Anna X. (Anna)" userId="3c421528-08c5-48e8-be0d-0f1df8e3828b" providerId="ADAL" clId="{10436B05-3A2A-496A-8C13-6561F83EB490}" dt="2022-09-29T07:55:19.749" v="1082"/>
          <ac:cxnSpMkLst>
            <pc:docMk/>
            <pc:sldMk cId="3920068612" sldId="287"/>
            <ac:cxnSpMk id="13" creationId="{7F5DB00D-ADD4-FE65-6F43-B1152959345B}"/>
          </ac:cxnSpMkLst>
        </pc:cxnChg>
      </pc:sldChg>
      <pc:sldChg chg="new del">
        <pc:chgData name="Li, Anna X. (Anna)" userId="3c421528-08c5-48e8-be0d-0f1df8e3828b" providerId="ADAL" clId="{10436B05-3A2A-496A-8C13-6561F83EB490}" dt="2022-09-29T07:13:40.860" v="728" actId="47"/>
        <pc:sldMkLst>
          <pc:docMk/>
          <pc:sldMk cId="2317125390" sldId="288"/>
        </pc:sldMkLst>
      </pc:sldChg>
      <pc:sldChg chg="addSp delSp modSp add mod ord">
        <pc:chgData name="Li, Anna X. (Anna)" userId="3c421528-08c5-48e8-be0d-0f1df8e3828b" providerId="ADAL" clId="{10436B05-3A2A-496A-8C13-6561F83EB490}" dt="2022-10-04T02:33:38.673" v="6491" actId="1076"/>
        <pc:sldMkLst>
          <pc:docMk/>
          <pc:sldMk cId="3665848041" sldId="288"/>
        </pc:sldMkLst>
        <pc:spChg chg="mod">
          <ac:chgData name="Li, Anna X. (Anna)" userId="3c421528-08c5-48e8-be0d-0f1df8e3828b" providerId="ADAL" clId="{10436B05-3A2A-496A-8C13-6561F83EB490}" dt="2022-09-30T07:50:41.700" v="5307" actId="20577"/>
          <ac:spMkLst>
            <pc:docMk/>
            <pc:sldMk cId="3665848041" sldId="288"/>
            <ac:spMk id="3" creationId="{51AF3B85-A74B-D3C7-D750-66DC9E03C799}"/>
          </ac:spMkLst>
        </pc:spChg>
        <pc:spChg chg="mod">
          <ac:chgData name="Li, Anna X. (Anna)" userId="3c421528-08c5-48e8-be0d-0f1df8e3828b" providerId="ADAL" clId="{10436B05-3A2A-496A-8C13-6561F83EB490}" dt="2022-09-29T08:25:29.361" v="1847" actId="1076"/>
          <ac:spMkLst>
            <pc:docMk/>
            <pc:sldMk cId="3665848041" sldId="288"/>
            <ac:spMk id="6" creationId="{F560CCA3-2C33-7004-A9B8-B5CADAEEF2C1}"/>
          </ac:spMkLst>
        </pc:spChg>
        <pc:spChg chg="add mod topLvl">
          <ac:chgData name="Li, Anna X. (Anna)" userId="3c421528-08c5-48e8-be0d-0f1df8e3828b" providerId="ADAL" clId="{10436B05-3A2A-496A-8C13-6561F83EB490}" dt="2022-10-04T02:31:14.023" v="6368" actId="165"/>
          <ac:spMkLst>
            <pc:docMk/>
            <pc:sldMk cId="3665848041" sldId="288"/>
            <ac:spMk id="10" creationId="{47D6437F-0302-77D8-ECBA-3D2B31B88AF1}"/>
          </ac:spMkLst>
        </pc:spChg>
        <pc:spChg chg="mod">
          <ac:chgData name="Li, Anna X. (Anna)" userId="3c421528-08c5-48e8-be0d-0f1df8e3828b" providerId="ADAL" clId="{10436B05-3A2A-496A-8C13-6561F83EB490}" dt="2022-09-29T08:25:29.361" v="1847" actId="1076"/>
          <ac:spMkLst>
            <pc:docMk/>
            <pc:sldMk cId="3665848041" sldId="288"/>
            <ac:spMk id="11" creationId="{842952F5-6AE6-80CD-3EDE-686FB70EF874}"/>
          </ac:spMkLst>
        </pc:spChg>
        <pc:spChg chg="add mod topLvl">
          <ac:chgData name="Li, Anna X. (Anna)" userId="3c421528-08c5-48e8-be0d-0f1df8e3828b" providerId="ADAL" clId="{10436B05-3A2A-496A-8C13-6561F83EB490}" dt="2022-10-04T02:31:14.023" v="6368" actId="165"/>
          <ac:spMkLst>
            <pc:docMk/>
            <pc:sldMk cId="3665848041" sldId="288"/>
            <ac:spMk id="14" creationId="{CA8FB62C-BF59-F89D-1B98-A4F34B72D713}"/>
          </ac:spMkLst>
        </pc:spChg>
        <pc:spChg chg="add mod topLvl">
          <ac:chgData name="Li, Anna X. (Anna)" userId="3c421528-08c5-48e8-be0d-0f1df8e3828b" providerId="ADAL" clId="{10436B05-3A2A-496A-8C13-6561F83EB490}" dt="2022-10-04T02:31:14.023" v="6368" actId="165"/>
          <ac:spMkLst>
            <pc:docMk/>
            <pc:sldMk cId="3665848041" sldId="288"/>
            <ac:spMk id="15" creationId="{FDC18CB7-7914-CA81-B6D0-1767A140ECC7}"/>
          </ac:spMkLst>
        </pc:spChg>
        <pc:spChg chg="add mod topLvl">
          <ac:chgData name="Li, Anna X. (Anna)" userId="3c421528-08c5-48e8-be0d-0f1df8e3828b" providerId="ADAL" clId="{10436B05-3A2A-496A-8C13-6561F83EB490}" dt="2022-10-04T02:31:14.023" v="6368" actId="165"/>
          <ac:spMkLst>
            <pc:docMk/>
            <pc:sldMk cId="3665848041" sldId="288"/>
            <ac:spMk id="19" creationId="{77708E57-5045-FC13-3ED7-7743DB47B001}"/>
          </ac:spMkLst>
        </pc:spChg>
        <pc:spChg chg="mod">
          <ac:chgData name="Li, Anna X. (Anna)" userId="3c421528-08c5-48e8-be0d-0f1df8e3828b" providerId="ADAL" clId="{10436B05-3A2A-496A-8C13-6561F83EB490}" dt="2022-09-29T08:25:29.361" v="1847" actId="1076"/>
          <ac:spMkLst>
            <pc:docMk/>
            <pc:sldMk cId="3665848041" sldId="288"/>
            <ac:spMk id="20" creationId="{55E90620-4C60-BC80-CF42-BE4002ADF7C4}"/>
          </ac:spMkLst>
        </pc:spChg>
        <pc:spChg chg="add mod">
          <ac:chgData name="Li, Anna X. (Anna)" userId="3c421528-08c5-48e8-be0d-0f1df8e3828b" providerId="ADAL" clId="{10436B05-3A2A-496A-8C13-6561F83EB490}" dt="2022-10-04T02:33:38.673" v="6491" actId="1076"/>
          <ac:spMkLst>
            <pc:docMk/>
            <pc:sldMk cId="3665848041" sldId="288"/>
            <ac:spMk id="23" creationId="{ADB7209B-E786-CB24-9D82-CE5CC85AE1CD}"/>
          </ac:spMkLst>
        </pc:spChg>
        <pc:spChg chg="mod">
          <ac:chgData name="Li, Anna X. (Anna)" userId="3c421528-08c5-48e8-be0d-0f1df8e3828b" providerId="ADAL" clId="{10436B05-3A2A-496A-8C13-6561F83EB490}" dt="2022-10-04T02:33:36.013" v="6490" actId="1076"/>
          <ac:spMkLst>
            <pc:docMk/>
            <pc:sldMk cId="3665848041" sldId="288"/>
            <ac:spMk id="24" creationId="{BACA4F7A-8745-C8FE-E7C9-0DF69A131AF8}"/>
          </ac:spMkLst>
        </pc:spChg>
        <pc:spChg chg="mod">
          <ac:chgData name="Li, Anna X. (Anna)" userId="3c421528-08c5-48e8-be0d-0f1df8e3828b" providerId="ADAL" clId="{10436B05-3A2A-496A-8C13-6561F83EB490}" dt="2022-09-29T09:56:14.216" v="3784" actId="255"/>
          <ac:spMkLst>
            <pc:docMk/>
            <pc:sldMk cId="3665848041" sldId="288"/>
            <ac:spMk id="25" creationId="{533EC5DC-63B5-6D50-06D4-5DEA0CE65AA6}"/>
          </ac:spMkLst>
        </pc:spChg>
        <pc:spChg chg="add del mod">
          <ac:chgData name="Li, Anna X. (Anna)" userId="3c421528-08c5-48e8-be0d-0f1df8e3828b" providerId="ADAL" clId="{10436B05-3A2A-496A-8C13-6561F83EB490}" dt="2022-09-29T08:26:16.319" v="1857" actId="478"/>
          <ac:spMkLst>
            <pc:docMk/>
            <pc:sldMk cId="3665848041" sldId="288"/>
            <ac:spMk id="29" creationId="{ECCE9DB2-C015-77A9-C96F-40DEBABC7214}"/>
          </ac:spMkLst>
        </pc:spChg>
        <pc:spChg chg="add mod">
          <ac:chgData name="Li, Anna X. (Anna)" userId="3c421528-08c5-48e8-be0d-0f1df8e3828b" providerId="ADAL" clId="{10436B05-3A2A-496A-8C13-6561F83EB490}" dt="2022-09-29T08:25:29.361" v="1847" actId="1076"/>
          <ac:spMkLst>
            <pc:docMk/>
            <pc:sldMk cId="3665848041" sldId="288"/>
            <ac:spMk id="2054" creationId="{E2DF9A49-6969-6071-46A1-C0B5B33120F0}"/>
          </ac:spMkLst>
        </pc:spChg>
        <pc:spChg chg="add mod">
          <ac:chgData name="Li, Anna X. (Anna)" userId="3c421528-08c5-48e8-be0d-0f1df8e3828b" providerId="ADAL" clId="{10436B05-3A2A-496A-8C13-6561F83EB490}" dt="2022-09-29T08:25:29.361" v="1847" actId="1076"/>
          <ac:spMkLst>
            <pc:docMk/>
            <pc:sldMk cId="3665848041" sldId="288"/>
            <ac:spMk id="2055" creationId="{A4046728-B6F2-FD9A-081B-ABECF8CDA57E}"/>
          </ac:spMkLst>
        </pc:spChg>
        <pc:spChg chg="add mod">
          <ac:chgData name="Li, Anna X. (Anna)" userId="3c421528-08c5-48e8-be0d-0f1df8e3828b" providerId="ADAL" clId="{10436B05-3A2A-496A-8C13-6561F83EB490}" dt="2022-09-29T08:24:54.860" v="1842" actId="1076"/>
          <ac:spMkLst>
            <pc:docMk/>
            <pc:sldMk cId="3665848041" sldId="288"/>
            <ac:spMk id="2056" creationId="{03F93AC9-B230-34FE-873D-4EE04284C8C5}"/>
          </ac:spMkLst>
        </pc:spChg>
        <pc:spChg chg="add mod">
          <ac:chgData name="Li, Anna X. (Anna)" userId="3c421528-08c5-48e8-be0d-0f1df8e3828b" providerId="ADAL" clId="{10436B05-3A2A-496A-8C13-6561F83EB490}" dt="2022-09-29T08:25:01.022" v="1844" actId="1076"/>
          <ac:spMkLst>
            <pc:docMk/>
            <pc:sldMk cId="3665848041" sldId="288"/>
            <ac:spMk id="2057" creationId="{F639A891-8A92-D09D-651E-14813060B1FE}"/>
          </ac:spMkLst>
        </pc:spChg>
        <pc:spChg chg="add mod">
          <ac:chgData name="Li, Anna X. (Anna)" userId="3c421528-08c5-48e8-be0d-0f1df8e3828b" providerId="ADAL" clId="{10436B05-3A2A-496A-8C13-6561F83EB490}" dt="2022-09-29T08:41:10.034" v="2449" actId="1076"/>
          <ac:spMkLst>
            <pc:docMk/>
            <pc:sldMk cId="3665848041" sldId="288"/>
            <ac:spMk id="2062" creationId="{7F207AA3-1F4E-DC1E-484A-8BCA7B109489}"/>
          </ac:spMkLst>
        </pc:spChg>
        <pc:spChg chg="add mod">
          <ac:chgData name="Li, Anna X. (Anna)" userId="3c421528-08c5-48e8-be0d-0f1df8e3828b" providerId="ADAL" clId="{10436B05-3A2A-496A-8C13-6561F83EB490}" dt="2022-09-29T08:41:29.948" v="2471" actId="20577"/>
          <ac:spMkLst>
            <pc:docMk/>
            <pc:sldMk cId="3665848041" sldId="288"/>
            <ac:spMk id="2063" creationId="{940B101D-82AE-FEF9-EB41-07E849E4C624}"/>
          </ac:spMkLst>
        </pc:spChg>
        <pc:spChg chg="add mod">
          <ac:chgData name="Li, Anna X. (Anna)" userId="3c421528-08c5-48e8-be0d-0f1df8e3828b" providerId="ADAL" clId="{10436B05-3A2A-496A-8C13-6561F83EB490}" dt="2022-09-29T09:42:08.124" v="2827" actId="207"/>
          <ac:spMkLst>
            <pc:docMk/>
            <pc:sldMk cId="3665848041" sldId="288"/>
            <ac:spMk id="2064" creationId="{8430B0FC-5957-9487-2BC7-1ADCC00B10EA}"/>
          </ac:spMkLst>
        </pc:spChg>
        <pc:grpChg chg="add mod">
          <ac:chgData name="Li, Anna X. (Anna)" userId="3c421528-08c5-48e8-be0d-0f1df8e3828b" providerId="ADAL" clId="{10436B05-3A2A-496A-8C13-6561F83EB490}" dt="2022-09-29T08:25:29.361" v="1847" actId="1076"/>
          <ac:grpSpMkLst>
            <pc:docMk/>
            <pc:sldMk cId="3665848041" sldId="288"/>
            <ac:grpSpMk id="7" creationId="{D4C2BD6F-9D0A-7313-483B-B6588818CA9D}"/>
          </ac:grpSpMkLst>
        </pc:grpChg>
        <pc:grpChg chg="add del mod">
          <ac:chgData name="Li, Anna X. (Anna)" userId="3c421528-08c5-48e8-be0d-0f1df8e3828b" providerId="ADAL" clId="{10436B05-3A2A-496A-8C13-6561F83EB490}" dt="2022-10-04T02:31:14.023" v="6368" actId="165"/>
          <ac:grpSpMkLst>
            <pc:docMk/>
            <pc:sldMk cId="3665848041" sldId="288"/>
            <ac:grpSpMk id="26" creationId="{B4A3357F-C117-1BE7-E1C8-F2C4A889E170}"/>
          </ac:grpSpMkLst>
        </pc:grpChg>
        <pc:picChg chg="mod">
          <ac:chgData name="Li, Anna X. (Anna)" userId="3c421528-08c5-48e8-be0d-0f1df8e3828b" providerId="ADAL" clId="{10436B05-3A2A-496A-8C13-6561F83EB490}" dt="2022-09-29T08:25:29.361" v="1847" actId="1076"/>
          <ac:picMkLst>
            <pc:docMk/>
            <pc:sldMk cId="3665848041" sldId="288"/>
            <ac:picMk id="2" creationId="{6C48AB04-1C92-86BD-3263-6A219AA882F0}"/>
          </ac:picMkLst>
        </pc:picChg>
        <pc:picChg chg="add del mod topLvl">
          <ac:chgData name="Li, Anna X. (Anna)" userId="3c421528-08c5-48e8-be0d-0f1df8e3828b" providerId="ADAL" clId="{10436B05-3A2A-496A-8C13-6561F83EB490}" dt="2022-10-04T02:31:17.183" v="6369" actId="478"/>
          <ac:picMkLst>
            <pc:docMk/>
            <pc:sldMk cId="3665848041" sldId="288"/>
            <ac:picMk id="8" creationId="{73C81D13-0D91-7483-0A13-5C2161E8AD1B}"/>
          </ac:picMkLst>
        </pc:picChg>
        <pc:picChg chg="add mod topLvl">
          <ac:chgData name="Li, Anna X. (Anna)" userId="3c421528-08c5-48e8-be0d-0f1df8e3828b" providerId="ADAL" clId="{10436B05-3A2A-496A-8C13-6561F83EB490}" dt="2022-10-04T02:31:14.023" v="6368" actId="165"/>
          <ac:picMkLst>
            <pc:docMk/>
            <pc:sldMk cId="3665848041" sldId="288"/>
            <ac:picMk id="9" creationId="{4FADF9EE-EE3F-E3C3-528F-8BA8B31BF56C}"/>
          </ac:picMkLst>
        </pc:picChg>
        <pc:picChg chg="add mod topLvl">
          <ac:chgData name="Li, Anna X. (Anna)" userId="3c421528-08c5-48e8-be0d-0f1df8e3828b" providerId="ADAL" clId="{10436B05-3A2A-496A-8C13-6561F83EB490}" dt="2022-10-04T02:31:14.023" v="6368" actId="165"/>
          <ac:picMkLst>
            <pc:docMk/>
            <pc:sldMk cId="3665848041" sldId="288"/>
            <ac:picMk id="16" creationId="{C0C0F9FF-CF0F-3783-4930-8F5DA087FCEF}"/>
          </ac:picMkLst>
        </pc:picChg>
        <pc:picChg chg="mod">
          <ac:chgData name="Li, Anna X. (Anna)" userId="3c421528-08c5-48e8-be0d-0f1df8e3828b" providerId="ADAL" clId="{10436B05-3A2A-496A-8C13-6561F83EB490}" dt="2022-09-29T08:25:29.361" v="1847" actId="1076"/>
          <ac:picMkLst>
            <pc:docMk/>
            <pc:sldMk cId="3665848041" sldId="288"/>
            <ac:picMk id="2060" creationId="{12E9A2B5-59B0-0F06-25BB-73ACB7893B89}"/>
          </ac:picMkLst>
        </pc:picChg>
        <pc:picChg chg="add del mod">
          <ac:chgData name="Li, Anna X. (Anna)" userId="3c421528-08c5-48e8-be0d-0f1df8e3828b" providerId="ADAL" clId="{10436B05-3A2A-496A-8C13-6561F83EB490}" dt="2022-10-04T02:31:05.535" v="6366"/>
          <ac:picMkLst>
            <pc:docMk/>
            <pc:sldMk cId="3665848041" sldId="288"/>
            <ac:picMk id="5122" creationId="{F9C441B8-93E1-C57E-182E-58B592211D0F}"/>
          </ac:picMkLst>
        </pc:picChg>
        <pc:picChg chg="add mod">
          <ac:chgData name="Li, Anna X. (Anna)" userId="3c421528-08c5-48e8-be0d-0f1df8e3828b" providerId="ADAL" clId="{10436B05-3A2A-496A-8C13-6561F83EB490}" dt="2022-10-04T02:32:13.989" v="6489" actId="1036"/>
          <ac:picMkLst>
            <pc:docMk/>
            <pc:sldMk cId="3665848041" sldId="288"/>
            <ac:picMk id="5124" creationId="{F1A9EAD7-2DFC-8D76-61FE-A457B54B5FC5}"/>
          </ac:picMkLst>
        </pc:picChg>
        <pc:cxnChg chg="mod">
          <ac:chgData name="Li, Anna X. (Anna)" userId="3c421528-08c5-48e8-be0d-0f1df8e3828b" providerId="ADAL" clId="{10436B05-3A2A-496A-8C13-6561F83EB490}" dt="2022-09-29T08:25:29.361" v="1847" actId="1076"/>
          <ac:cxnSpMkLst>
            <pc:docMk/>
            <pc:sldMk cId="3665848041" sldId="288"/>
            <ac:cxnSpMk id="4" creationId="{503D5A2F-1336-C48D-0D89-5D93A6B414CE}"/>
          </ac:cxnSpMkLst>
        </pc:cxnChg>
        <pc:cxnChg chg="mod">
          <ac:chgData name="Li, Anna X. (Anna)" userId="3c421528-08c5-48e8-be0d-0f1df8e3828b" providerId="ADAL" clId="{10436B05-3A2A-496A-8C13-6561F83EB490}" dt="2022-09-29T08:25:29.361" v="1847" actId="1076"/>
          <ac:cxnSpMkLst>
            <pc:docMk/>
            <pc:sldMk cId="3665848041" sldId="288"/>
            <ac:cxnSpMk id="5" creationId="{81DA161E-038D-E0BC-5FB9-3F4149680707}"/>
          </ac:cxnSpMkLst>
        </pc:cxnChg>
        <pc:cxnChg chg="add mod topLvl">
          <ac:chgData name="Li, Anna X. (Anna)" userId="3c421528-08c5-48e8-be0d-0f1df8e3828b" providerId="ADAL" clId="{10436B05-3A2A-496A-8C13-6561F83EB490}" dt="2022-10-04T02:31:14.023" v="6368" actId="165"/>
          <ac:cxnSpMkLst>
            <pc:docMk/>
            <pc:sldMk cId="3665848041" sldId="288"/>
            <ac:cxnSpMk id="12" creationId="{C58ED06E-B92D-176A-77C6-AABAF48805DB}"/>
          </ac:cxnSpMkLst>
        </pc:cxnChg>
        <pc:cxnChg chg="add mod topLvl">
          <ac:chgData name="Li, Anna X. (Anna)" userId="3c421528-08c5-48e8-be0d-0f1df8e3828b" providerId="ADAL" clId="{10436B05-3A2A-496A-8C13-6561F83EB490}" dt="2022-10-04T02:31:14.023" v="6368" actId="165"/>
          <ac:cxnSpMkLst>
            <pc:docMk/>
            <pc:sldMk cId="3665848041" sldId="288"/>
            <ac:cxnSpMk id="13" creationId="{65BB67B0-B7AC-7FD2-5343-75AE0C507A92}"/>
          </ac:cxnSpMkLst>
        </pc:cxnChg>
        <pc:cxnChg chg="add mod topLvl">
          <ac:chgData name="Li, Anna X. (Anna)" userId="3c421528-08c5-48e8-be0d-0f1df8e3828b" providerId="ADAL" clId="{10436B05-3A2A-496A-8C13-6561F83EB490}" dt="2022-10-04T02:31:14.023" v="6368" actId="165"/>
          <ac:cxnSpMkLst>
            <pc:docMk/>
            <pc:sldMk cId="3665848041" sldId="288"/>
            <ac:cxnSpMk id="17" creationId="{712DB650-21DC-08EE-3020-C879AD849F61}"/>
          </ac:cxnSpMkLst>
        </pc:cxnChg>
        <pc:cxnChg chg="add mod topLvl">
          <ac:chgData name="Li, Anna X. (Anna)" userId="3c421528-08c5-48e8-be0d-0f1df8e3828b" providerId="ADAL" clId="{10436B05-3A2A-496A-8C13-6561F83EB490}" dt="2022-10-04T02:31:14.023" v="6368" actId="165"/>
          <ac:cxnSpMkLst>
            <pc:docMk/>
            <pc:sldMk cId="3665848041" sldId="288"/>
            <ac:cxnSpMk id="18" creationId="{B8FDF7F1-C561-E95A-1AF3-1265A6CBF61E}"/>
          </ac:cxnSpMkLst>
        </pc:cxnChg>
        <pc:cxnChg chg="mod">
          <ac:chgData name="Li, Anna X. (Anna)" userId="3c421528-08c5-48e8-be0d-0f1df8e3828b" providerId="ADAL" clId="{10436B05-3A2A-496A-8C13-6561F83EB490}" dt="2022-09-29T08:25:29.361" v="1847" actId="1076"/>
          <ac:cxnSpMkLst>
            <pc:docMk/>
            <pc:sldMk cId="3665848041" sldId="288"/>
            <ac:cxnSpMk id="21" creationId="{9BF0914C-1CB0-4ACC-77F7-C98048B3CCA9}"/>
          </ac:cxnSpMkLst>
        </pc:cxnChg>
        <pc:cxnChg chg="add mod topLvl">
          <ac:chgData name="Li, Anna X. (Anna)" userId="3c421528-08c5-48e8-be0d-0f1df8e3828b" providerId="ADAL" clId="{10436B05-3A2A-496A-8C13-6561F83EB490}" dt="2022-10-04T02:31:14.023" v="6368" actId="165"/>
          <ac:cxnSpMkLst>
            <pc:docMk/>
            <pc:sldMk cId="3665848041" sldId="288"/>
            <ac:cxnSpMk id="22" creationId="{0D144186-68EA-92DC-2701-E34F23B3000E}"/>
          </ac:cxnSpMkLst>
        </pc:cxnChg>
        <pc:cxnChg chg="add mod">
          <ac:chgData name="Li, Anna X. (Anna)" userId="3c421528-08c5-48e8-be0d-0f1df8e3828b" providerId="ADAL" clId="{10436B05-3A2A-496A-8C13-6561F83EB490}" dt="2022-09-29T08:22:52.769" v="1750" actId="1076"/>
          <ac:cxnSpMkLst>
            <pc:docMk/>
            <pc:sldMk cId="3665848041" sldId="288"/>
            <ac:cxnSpMk id="28" creationId="{80B22828-FE92-B3C4-2439-1D02FD5E6A42}"/>
          </ac:cxnSpMkLst>
        </pc:cxnChg>
        <pc:cxnChg chg="add mod">
          <ac:chgData name="Li, Anna X. (Anna)" userId="3c421528-08c5-48e8-be0d-0f1df8e3828b" providerId="ADAL" clId="{10436B05-3A2A-496A-8C13-6561F83EB490}" dt="2022-09-29T08:22:33.698" v="1747" actId="14100"/>
          <ac:cxnSpMkLst>
            <pc:docMk/>
            <pc:sldMk cId="3665848041" sldId="288"/>
            <ac:cxnSpMk id="31" creationId="{95CA3D9C-6075-1C40-0BCD-56D581A6FC35}"/>
          </ac:cxnSpMkLst>
        </pc:cxnChg>
      </pc:sldChg>
      <pc:sldChg chg="new del">
        <pc:chgData name="Li, Anna X. (Anna)" userId="3c421528-08c5-48e8-be0d-0f1df8e3828b" providerId="ADAL" clId="{10436B05-3A2A-496A-8C13-6561F83EB490}" dt="2022-09-29T08:11:36.332" v="1387" actId="47"/>
        <pc:sldMkLst>
          <pc:docMk/>
          <pc:sldMk cId="3681682761" sldId="288"/>
        </pc:sldMkLst>
      </pc:sldChg>
      <pc:sldChg chg="addSp modSp add mod">
        <pc:chgData name="Li, Anna X. (Anna)" userId="3c421528-08c5-48e8-be0d-0f1df8e3828b" providerId="ADAL" clId="{10436B05-3A2A-496A-8C13-6561F83EB490}" dt="2022-09-29T10:22:23.218" v="5217" actId="20577"/>
        <pc:sldMkLst>
          <pc:docMk/>
          <pc:sldMk cId="449357091" sldId="289"/>
        </pc:sldMkLst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3" creationId="{3468565C-E3FA-A4F1-DE0E-60F3481643F4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4" creationId="{C7A33261-24AB-7FFE-DC75-57AC323639DD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5" creationId="{8AF7B634-2327-56DA-E4BB-45F70992EB41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6" creationId="{BD99A334-5385-DB48-25E5-3DBCAEF82AAC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7" creationId="{88CB18FD-DD77-6934-2912-69A68C282EB7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8" creationId="{210CCA90-411A-EFAA-433F-07344F8034AA}"/>
          </ac:spMkLst>
        </pc:spChg>
        <pc:spChg chg="mod">
          <ac:chgData name="Li, Anna X. (Anna)" userId="3c421528-08c5-48e8-be0d-0f1df8e3828b" providerId="ADAL" clId="{10436B05-3A2A-496A-8C13-6561F83EB490}" dt="2022-09-29T10:14:51.108" v="4920" actId="207"/>
          <ac:spMkLst>
            <pc:docMk/>
            <pc:sldMk cId="449357091" sldId="289"/>
            <ac:spMk id="9" creationId="{45081ED9-3712-76F3-D09F-ADDFA4DA5B83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12" creationId="{929D539B-4113-7866-448E-9B3D1517D308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13" creationId="{5E720D4C-5514-13DD-C424-E3A90D585693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14" creationId="{91179D79-639A-C589-68B5-AA9BA906D300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15" creationId="{BD3C9795-CB71-7974-E5C6-F79541F8B33A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16" creationId="{CBF4610A-094F-1FC1-2E60-F21826704709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17" creationId="{210F6FCC-0F09-15E6-77E8-B7A25ED3DAD8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18" creationId="{86807E86-DBB6-FB1C-BB0E-3E14AFA19875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19" creationId="{DA5DD454-C781-D869-385E-AD808A1F634B}"/>
          </ac:spMkLst>
        </pc:spChg>
        <pc:spChg chg="add mod">
          <ac:chgData name="Li, Anna X. (Anna)" userId="3c421528-08c5-48e8-be0d-0f1df8e3828b" providerId="ADAL" clId="{10436B05-3A2A-496A-8C13-6561F83EB490}" dt="2022-09-29T10:22:23.218" v="5217" actId="20577"/>
          <ac:spMkLst>
            <pc:docMk/>
            <pc:sldMk cId="449357091" sldId="289"/>
            <ac:spMk id="21" creationId="{83402C05-347A-4440-4229-DD84E0A07249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24" creationId="{0D933A69-342F-5FD5-FAAB-DFDC103883FF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26" creationId="{70849AEC-A703-BCF7-757A-2C32D2D54EEE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28" creationId="{82A66100-67DE-71A6-3B85-CB2CE0C04B7D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31" creationId="{D8BA37D2-49E5-1699-B7B9-5D9C40031884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1024" creationId="{E2E3C5D8-7D42-7152-972E-B68769ED3CCA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1025" creationId="{CCFB183D-85A1-EC05-0EF2-AD35BD5FD105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1027" creationId="{D76EB094-5D50-2714-6BB1-7EBFF9743CA9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1029" creationId="{A5128B7E-3445-E759-733B-5856E5DFCEF2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1031" creationId="{1146553E-0A64-7585-5955-2A8E00436F1C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1032" creationId="{252A6A0D-BF05-DA2B-ACD5-9ABE3FF9F938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1033" creationId="{0FA3D967-8A1E-92B2-5AD1-01BC256A8A9E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1034" creationId="{92D052CD-1E16-715D-4BF1-84B19D551259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1035" creationId="{19BEBF9A-E6E3-FC04-AFE5-B1BB8CFDB4F9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1036" creationId="{46508FEC-1ADE-F749-5863-046AB0D366BD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1037" creationId="{077DCDC0-1C0D-DE1D-A24A-B87D9E015A01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1038" creationId="{C42CE7E1-5242-AD7A-844E-AABDEF65222C}"/>
          </ac:spMkLst>
        </pc:spChg>
        <pc:spChg chg="mod">
          <ac:chgData name="Li, Anna X. (Anna)" userId="3c421528-08c5-48e8-be0d-0f1df8e3828b" providerId="ADAL" clId="{10436B05-3A2A-496A-8C13-6561F83EB490}" dt="2022-09-29T10:12:22.608" v="4889" actId="14100"/>
          <ac:spMkLst>
            <pc:docMk/>
            <pc:sldMk cId="449357091" sldId="289"/>
            <ac:spMk id="1039" creationId="{401AF61C-305A-F4E0-FC62-3CB74989664F}"/>
          </ac:spMkLst>
        </pc:spChg>
        <pc:grpChg chg="mod">
          <ac:chgData name="Li, Anna X. (Anna)" userId="3c421528-08c5-48e8-be0d-0f1df8e3828b" providerId="ADAL" clId="{10436B05-3A2A-496A-8C13-6561F83EB490}" dt="2022-09-29T10:12:22.608" v="4889" actId="14100"/>
          <ac:grpSpMkLst>
            <pc:docMk/>
            <pc:sldMk cId="449357091" sldId="289"/>
            <ac:grpSpMk id="10" creationId="{4D5B240C-80A7-21B6-5362-404DFDE01B9C}"/>
          </ac:grpSpMkLst>
        </pc:grpChg>
        <pc:grpChg chg="mod">
          <ac:chgData name="Li, Anna X. (Anna)" userId="3c421528-08c5-48e8-be0d-0f1df8e3828b" providerId="ADAL" clId="{10436B05-3A2A-496A-8C13-6561F83EB490}" dt="2022-09-29T10:12:22.608" v="4889" actId="14100"/>
          <ac:grpSpMkLst>
            <pc:docMk/>
            <pc:sldMk cId="449357091" sldId="289"/>
            <ac:grpSpMk id="11" creationId="{BA873AB5-A3DF-629A-533A-060D14DAB542}"/>
          </ac:grpSpMkLst>
        </pc:grpChg>
        <pc:picChg chg="mod">
          <ac:chgData name="Li, Anna X. (Anna)" userId="3c421528-08c5-48e8-be0d-0f1df8e3828b" providerId="ADAL" clId="{10436B05-3A2A-496A-8C13-6561F83EB490}" dt="2022-09-29T10:12:22.608" v="4889" actId="14100"/>
          <ac:picMkLst>
            <pc:docMk/>
            <pc:sldMk cId="449357091" sldId="289"/>
            <ac:picMk id="2" creationId="{3CE103D4-F2A9-182E-CAE5-04DB1DC6E0F5}"/>
          </ac:picMkLst>
        </pc:picChg>
        <pc:picChg chg="mod">
          <ac:chgData name="Li, Anna X. (Anna)" userId="3c421528-08c5-48e8-be0d-0f1df8e3828b" providerId="ADAL" clId="{10436B05-3A2A-496A-8C13-6561F83EB490}" dt="2022-09-29T10:12:22.608" v="4889" actId="14100"/>
          <ac:picMkLst>
            <pc:docMk/>
            <pc:sldMk cId="449357091" sldId="289"/>
            <ac:picMk id="1030" creationId="{AEFEB23C-3688-F504-C54E-756B8FAC0A9F}"/>
          </ac:picMkLst>
        </pc:picChg>
        <pc:cxnChg chg="mod">
          <ac:chgData name="Li, Anna X. (Anna)" userId="3c421528-08c5-48e8-be0d-0f1df8e3828b" providerId="ADAL" clId="{10436B05-3A2A-496A-8C13-6561F83EB490}" dt="2022-09-29T10:12:22.608" v="4889" actId="14100"/>
          <ac:cxnSpMkLst>
            <pc:docMk/>
            <pc:sldMk cId="449357091" sldId="289"/>
            <ac:cxnSpMk id="25" creationId="{31C84DE0-7D05-810C-32C5-1846F7772638}"/>
          </ac:cxnSpMkLst>
        </pc:cxnChg>
        <pc:cxnChg chg="mod">
          <ac:chgData name="Li, Anna X. (Anna)" userId="3c421528-08c5-48e8-be0d-0f1df8e3828b" providerId="ADAL" clId="{10436B05-3A2A-496A-8C13-6561F83EB490}" dt="2022-09-29T10:12:22.608" v="4889" actId="14100"/>
          <ac:cxnSpMkLst>
            <pc:docMk/>
            <pc:sldMk cId="449357091" sldId="289"/>
            <ac:cxnSpMk id="27" creationId="{4C84F1BC-2ED3-1336-B9BB-7EE2C38ADDA8}"/>
          </ac:cxnSpMkLst>
        </pc:cxnChg>
      </pc:sldChg>
      <pc:sldChg chg="addSp delSp modSp new mod">
        <pc:chgData name="Li, Anna X. (Anna)" userId="3c421528-08c5-48e8-be0d-0f1df8e3828b" providerId="ADAL" clId="{10436B05-3A2A-496A-8C13-6561F83EB490}" dt="2022-10-05T10:22:39.705" v="6876" actId="1035"/>
        <pc:sldMkLst>
          <pc:docMk/>
          <pc:sldMk cId="3520267323" sldId="290"/>
        </pc:sldMkLst>
        <pc:spChg chg="add del mod">
          <ac:chgData name="Li, Anna X. (Anna)" userId="3c421528-08c5-48e8-be0d-0f1df8e3828b" providerId="ADAL" clId="{10436B05-3A2A-496A-8C13-6561F83EB490}" dt="2022-10-05T10:14:43.233" v="6749" actId="478"/>
          <ac:spMkLst>
            <pc:docMk/>
            <pc:sldMk cId="3520267323" sldId="290"/>
            <ac:spMk id="2" creationId="{89BB9830-708E-5A73-0BA8-C506FB33AF03}"/>
          </ac:spMkLst>
        </pc:spChg>
        <pc:spChg chg="add del mod">
          <ac:chgData name="Li, Anna X. (Anna)" userId="3c421528-08c5-48e8-be0d-0f1df8e3828b" providerId="ADAL" clId="{10436B05-3A2A-496A-8C13-6561F83EB490}" dt="2022-10-05T10:14:43.233" v="6749" actId="478"/>
          <ac:spMkLst>
            <pc:docMk/>
            <pc:sldMk cId="3520267323" sldId="290"/>
            <ac:spMk id="3" creationId="{6D15B8D6-FF06-4E92-061B-45C7815F67E9}"/>
          </ac:spMkLst>
        </pc:spChg>
        <pc:spChg chg="add mod">
          <ac:chgData name="Li, Anna X. (Anna)" userId="3c421528-08c5-48e8-be0d-0f1df8e3828b" providerId="ADAL" clId="{10436B05-3A2A-496A-8C13-6561F83EB490}" dt="2022-10-05T10:20:46.183" v="6826" actId="1076"/>
          <ac:spMkLst>
            <pc:docMk/>
            <pc:sldMk cId="3520267323" sldId="290"/>
            <ac:spMk id="4" creationId="{6C9EBAD5-1E69-7B84-F20C-0752C2B16CE0}"/>
          </ac:spMkLst>
        </pc:spChg>
        <pc:spChg chg="add mod">
          <ac:chgData name="Li, Anna X. (Anna)" userId="3c421528-08c5-48e8-be0d-0f1df8e3828b" providerId="ADAL" clId="{10436B05-3A2A-496A-8C13-6561F83EB490}" dt="2022-10-05T10:18:44.162" v="6793" actId="1582"/>
          <ac:spMkLst>
            <pc:docMk/>
            <pc:sldMk cId="3520267323" sldId="290"/>
            <ac:spMk id="6" creationId="{2744E33C-E280-F6B8-B1CC-1D3B0A52E82C}"/>
          </ac:spMkLst>
        </pc:spChg>
        <pc:spChg chg="add mod">
          <ac:chgData name="Li, Anna X. (Anna)" userId="3c421528-08c5-48e8-be0d-0f1df8e3828b" providerId="ADAL" clId="{10436B05-3A2A-496A-8C13-6561F83EB490}" dt="2022-10-05T10:18:44.162" v="6793" actId="1582"/>
          <ac:spMkLst>
            <pc:docMk/>
            <pc:sldMk cId="3520267323" sldId="290"/>
            <ac:spMk id="8" creationId="{B491A55D-E873-E1E4-1F46-9AF9CA43DC2F}"/>
          </ac:spMkLst>
        </pc:spChg>
        <pc:spChg chg="add mod">
          <ac:chgData name="Li, Anna X. (Anna)" userId="3c421528-08c5-48e8-be0d-0f1df8e3828b" providerId="ADAL" clId="{10436B05-3A2A-496A-8C13-6561F83EB490}" dt="2022-10-05T10:18:44.162" v="6793" actId="1582"/>
          <ac:spMkLst>
            <pc:docMk/>
            <pc:sldMk cId="3520267323" sldId="290"/>
            <ac:spMk id="9" creationId="{C87A38FB-F63E-2F32-8201-B113D4052D68}"/>
          </ac:spMkLst>
        </pc:spChg>
        <pc:spChg chg="add mod">
          <ac:chgData name="Li, Anna X. (Anna)" userId="3c421528-08c5-48e8-be0d-0f1df8e3828b" providerId="ADAL" clId="{10436B05-3A2A-496A-8C13-6561F83EB490}" dt="2022-10-05T10:20:24.046" v="6813" actId="1076"/>
          <ac:spMkLst>
            <pc:docMk/>
            <pc:sldMk cId="3520267323" sldId="290"/>
            <ac:spMk id="10" creationId="{0680B3DB-B625-0B6D-A28E-322BF6E59D03}"/>
          </ac:spMkLst>
        </pc:spChg>
        <pc:spChg chg="add mod">
          <ac:chgData name="Li, Anna X. (Anna)" userId="3c421528-08c5-48e8-be0d-0f1df8e3828b" providerId="ADAL" clId="{10436B05-3A2A-496A-8C13-6561F83EB490}" dt="2022-10-05T10:20:18.895" v="6812" actId="1076"/>
          <ac:spMkLst>
            <pc:docMk/>
            <pc:sldMk cId="3520267323" sldId="290"/>
            <ac:spMk id="11" creationId="{A1375CFC-7E59-9594-7248-A98ABB12155D}"/>
          </ac:spMkLst>
        </pc:spChg>
        <pc:spChg chg="add mod">
          <ac:chgData name="Li, Anna X. (Anna)" userId="3c421528-08c5-48e8-be0d-0f1df8e3828b" providerId="ADAL" clId="{10436B05-3A2A-496A-8C13-6561F83EB490}" dt="2022-10-05T10:20:32.089" v="6823" actId="1037"/>
          <ac:spMkLst>
            <pc:docMk/>
            <pc:sldMk cId="3520267323" sldId="290"/>
            <ac:spMk id="13" creationId="{C5F49FE8-266C-3C54-C12D-E6772BE88CD5}"/>
          </ac:spMkLst>
        </pc:spChg>
        <pc:spChg chg="add mod">
          <ac:chgData name="Li, Anna X. (Anna)" userId="3c421528-08c5-48e8-be0d-0f1df8e3828b" providerId="ADAL" clId="{10436B05-3A2A-496A-8C13-6561F83EB490}" dt="2022-10-05T10:20:07.848" v="6811" actId="1076"/>
          <ac:spMkLst>
            <pc:docMk/>
            <pc:sldMk cId="3520267323" sldId="290"/>
            <ac:spMk id="14" creationId="{B67EAC05-7892-745C-61A7-20034A046274}"/>
          </ac:spMkLst>
        </pc:spChg>
        <pc:spChg chg="add mod">
          <ac:chgData name="Li, Anna X. (Anna)" userId="3c421528-08c5-48e8-be0d-0f1df8e3828b" providerId="ADAL" clId="{10436B05-3A2A-496A-8C13-6561F83EB490}" dt="2022-10-05T10:21:56.470" v="6850" actId="1037"/>
          <ac:spMkLst>
            <pc:docMk/>
            <pc:sldMk cId="3520267323" sldId="290"/>
            <ac:spMk id="15" creationId="{B6B5882B-7C06-0DBF-2F4E-38BB7E0AC2E4}"/>
          </ac:spMkLst>
        </pc:spChg>
        <pc:spChg chg="add mod">
          <ac:chgData name="Li, Anna X. (Anna)" userId="3c421528-08c5-48e8-be0d-0f1df8e3828b" providerId="ADAL" clId="{10436B05-3A2A-496A-8C13-6561F83EB490}" dt="2022-10-05T10:21:49.328" v="6847" actId="1037"/>
          <ac:spMkLst>
            <pc:docMk/>
            <pc:sldMk cId="3520267323" sldId="290"/>
            <ac:spMk id="16" creationId="{5BE1EB3C-38D5-7E3B-6AC3-A5A3B7C18072}"/>
          </ac:spMkLst>
        </pc:spChg>
        <pc:spChg chg="add mod">
          <ac:chgData name="Li, Anna X. (Anna)" userId="3c421528-08c5-48e8-be0d-0f1df8e3828b" providerId="ADAL" clId="{10436B05-3A2A-496A-8C13-6561F83EB490}" dt="2022-10-05T10:21:41.373" v="6846" actId="14100"/>
          <ac:spMkLst>
            <pc:docMk/>
            <pc:sldMk cId="3520267323" sldId="290"/>
            <ac:spMk id="17" creationId="{111ABD84-798B-F915-E1D2-069D8B0733C4}"/>
          </ac:spMkLst>
        </pc:spChg>
        <pc:spChg chg="add mod">
          <ac:chgData name="Li, Anna X. (Anna)" userId="3c421528-08c5-48e8-be0d-0f1df8e3828b" providerId="ADAL" clId="{10436B05-3A2A-496A-8C13-6561F83EB490}" dt="2022-10-05T10:22:19.560" v="6858" actId="1038"/>
          <ac:spMkLst>
            <pc:docMk/>
            <pc:sldMk cId="3520267323" sldId="290"/>
            <ac:spMk id="19" creationId="{1B0C66CA-3DE9-BF41-4393-2F8CBD64AF48}"/>
          </ac:spMkLst>
        </pc:spChg>
        <pc:spChg chg="add mod">
          <ac:chgData name="Li, Anna X. (Anna)" userId="3c421528-08c5-48e8-be0d-0f1df8e3828b" providerId="ADAL" clId="{10436B05-3A2A-496A-8C13-6561F83EB490}" dt="2022-10-05T10:22:19.560" v="6858" actId="1038"/>
          <ac:spMkLst>
            <pc:docMk/>
            <pc:sldMk cId="3520267323" sldId="290"/>
            <ac:spMk id="20" creationId="{8249A35B-664B-89BE-D758-96DD5840D6D4}"/>
          </ac:spMkLst>
        </pc:spChg>
        <pc:spChg chg="add mod">
          <ac:chgData name="Li, Anna X. (Anna)" userId="3c421528-08c5-48e8-be0d-0f1df8e3828b" providerId="ADAL" clId="{10436B05-3A2A-496A-8C13-6561F83EB490}" dt="2022-10-05T10:22:19.560" v="6858" actId="1038"/>
          <ac:spMkLst>
            <pc:docMk/>
            <pc:sldMk cId="3520267323" sldId="290"/>
            <ac:spMk id="21" creationId="{449AFF33-4218-66B6-C075-F9DB3304FD7E}"/>
          </ac:spMkLst>
        </pc:spChg>
        <pc:spChg chg="add mod">
          <ac:chgData name="Li, Anna X. (Anna)" userId="3c421528-08c5-48e8-be0d-0f1df8e3828b" providerId="ADAL" clId="{10436B05-3A2A-496A-8C13-6561F83EB490}" dt="2022-10-05T10:22:26.245" v="6869" actId="1038"/>
          <ac:spMkLst>
            <pc:docMk/>
            <pc:sldMk cId="3520267323" sldId="290"/>
            <ac:spMk id="22" creationId="{8B801A41-B37B-F4AD-F5B2-6F50CD1BB1D6}"/>
          </ac:spMkLst>
        </pc:spChg>
        <pc:spChg chg="add mod">
          <ac:chgData name="Li, Anna X. (Anna)" userId="3c421528-08c5-48e8-be0d-0f1df8e3828b" providerId="ADAL" clId="{10436B05-3A2A-496A-8C13-6561F83EB490}" dt="2022-10-05T10:22:26.245" v="6869" actId="1038"/>
          <ac:spMkLst>
            <pc:docMk/>
            <pc:sldMk cId="3520267323" sldId="290"/>
            <ac:spMk id="23" creationId="{BECE0B79-B15D-C66F-E2F3-F7BA5A3A1ECA}"/>
          </ac:spMkLst>
        </pc:spChg>
        <pc:spChg chg="add mod">
          <ac:chgData name="Li, Anna X. (Anna)" userId="3c421528-08c5-48e8-be0d-0f1df8e3828b" providerId="ADAL" clId="{10436B05-3A2A-496A-8C13-6561F83EB490}" dt="2022-10-05T10:22:26.245" v="6869" actId="1038"/>
          <ac:spMkLst>
            <pc:docMk/>
            <pc:sldMk cId="3520267323" sldId="290"/>
            <ac:spMk id="24" creationId="{4E5A8309-78EF-4AB4-357E-A5A145020B80}"/>
          </ac:spMkLst>
        </pc:spChg>
        <pc:spChg chg="add del mod">
          <ac:chgData name="Li, Anna X. (Anna)" userId="3c421528-08c5-48e8-be0d-0f1df8e3828b" providerId="ADAL" clId="{10436B05-3A2A-496A-8C13-6561F83EB490}" dt="2022-09-30T07:45:36.308" v="5276"/>
          <ac:spMkLst>
            <pc:docMk/>
            <pc:sldMk cId="3520267323" sldId="290"/>
            <ac:spMk id="24" creationId="{C6635AF4-7AFE-DE60-C75B-F3D02EA4E523}"/>
          </ac:spMkLst>
        </pc:spChg>
        <pc:spChg chg="add mod">
          <ac:chgData name="Li, Anna X. (Anna)" userId="3c421528-08c5-48e8-be0d-0f1df8e3828b" providerId="ADAL" clId="{10436B05-3A2A-496A-8C13-6561F83EB490}" dt="2022-10-05T10:22:39.705" v="6876" actId="1035"/>
          <ac:spMkLst>
            <pc:docMk/>
            <pc:sldMk cId="3520267323" sldId="290"/>
            <ac:spMk id="25" creationId="{622C80A7-1FB2-3394-F290-DCFC46E475D3}"/>
          </ac:spMkLst>
        </pc:spChg>
        <pc:spChg chg="add del mod">
          <ac:chgData name="Li, Anna X. (Anna)" userId="3c421528-08c5-48e8-be0d-0f1df8e3828b" providerId="ADAL" clId="{10436B05-3A2A-496A-8C13-6561F83EB490}" dt="2022-09-30T07:45:36.308" v="5276"/>
          <ac:spMkLst>
            <pc:docMk/>
            <pc:sldMk cId="3520267323" sldId="290"/>
            <ac:spMk id="25" creationId="{8F5B66A7-11FC-11E7-6CA4-451FE8A431F6}"/>
          </ac:spMkLst>
        </pc:spChg>
        <pc:spChg chg="add mod">
          <ac:chgData name="Li, Anna X. (Anna)" userId="3c421528-08c5-48e8-be0d-0f1df8e3828b" providerId="ADAL" clId="{10436B05-3A2A-496A-8C13-6561F83EB490}" dt="2022-10-05T10:22:39.705" v="6876" actId="1035"/>
          <ac:spMkLst>
            <pc:docMk/>
            <pc:sldMk cId="3520267323" sldId="290"/>
            <ac:spMk id="26" creationId="{DBD085F1-49FC-18E3-52B0-3D9B83226445}"/>
          </ac:spMkLst>
        </pc:spChg>
        <pc:spChg chg="add del mod">
          <ac:chgData name="Li, Anna X. (Anna)" userId="3c421528-08c5-48e8-be0d-0f1df8e3828b" providerId="ADAL" clId="{10436B05-3A2A-496A-8C13-6561F83EB490}" dt="2022-09-30T07:45:36.308" v="5276"/>
          <ac:spMkLst>
            <pc:docMk/>
            <pc:sldMk cId="3520267323" sldId="290"/>
            <ac:spMk id="26" creationId="{F8878793-AB01-CFAE-4C6B-0080F8D7B753}"/>
          </ac:spMkLst>
        </pc:spChg>
        <pc:spChg chg="add mod">
          <ac:chgData name="Li, Anna X. (Anna)" userId="3c421528-08c5-48e8-be0d-0f1df8e3828b" providerId="ADAL" clId="{10436B05-3A2A-496A-8C13-6561F83EB490}" dt="2022-10-05T10:22:39.705" v="6876" actId="1035"/>
          <ac:spMkLst>
            <pc:docMk/>
            <pc:sldMk cId="3520267323" sldId="290"/>
            <ac:spMk id="27" creationId="{7837B500-DC88-6F3C-4B43-1D0DF0BA3DD9}"/>
          </ac:spMkLst>
        </pc:spChg>
        <pc:spChg chg="add del mod">
          <ac:chgData name="Li, Anna X. (Anna)" userId="3c421528-08c5-48e8-be0d-0f1df8e3828b" providerId="ADAL" clId="{10436B05-3A2A-496A-8C13-6561F83EB490}" dt="2022-10-05T10:14:39.579" v="6747" actId="478"/>
          <ac:spMkLst>
            <pc:docMk/>
            <pc:sldMk cId="3520267323" sldId="290"/>
            <ac:spMk id="29" creationId="{4BAEE83E-15A2-89A0-20ED-10CC70C570C0}"/>
          </ac:spMkLst>
        </pc:spChg>
        <pc:spChg chg="add del mod">
          <ac:chgData name="Li, Anna X. (Anna)" userId="3c421528-08c5-48e8-be0d-0f1df8e3828b" providerId="ADAL" clId="{10436B05-3A2A-496A-8C13-6561F83EB490}" dt="2022-10-05T10:14:38.830" v="6746" actId="478"/>
          <ac:spMkLst>
            <pc:docMk/>
            <pc:sldMk cId="3520267323" sldId="290"/>
            <ac:spMk id="30" creationId="{6088925D-0134-1FDE-D137-8A23C3F8D89C}"/>
          </ac:spMkLst>
        </pc:spChg>
        <pc:spChg chg="add del mod">
          <ac:chgData name="Li, Anna X. (Anna)" userId="3c421528-08c5-48e8-be0d-0f1df8e3828b" providerId="ADAL" clId="{10436B05-3A2A-496A-8C13-6561F83EB490}" dt="2022-10-05T10:14:22.720" v="6733" actId="478"/>
          <ac:spMkLst>
            <pc:docMk/>
            <pc:sldMk cId="3520267323" sldId="290"/>
            <ac:spMk id="31" creationId="{46510A74-E319-12A5-495D-35021668BFF3}"/>
          </ac:spMkLst>
        </pc:spChg>
        <pc:spChg chg="add del mod">
          <ac:chgData name="Li, Anna X. (Anna)" userId="3c421528-08c5-48e8-be0d-0f1df8e3828b" providerId="ADAL" clId="{10436B05-3A2A-496A-8C13-6561F83EB490}" dt="2022-10-05T10:14:36.148" v="6743" actId="478"/>
          <ac:spMkLst>
            <pc:docMk/>
            <pc:sldMk cId="3520267323" sldId="290"/>
            <ac:spMk id="2051" creationId="{FA50882B-8D21-84DD-A57B-83B7DBA3CB32}"/>
          </ac:spMkLst>
        </pc:spChg>
        <pc:spChg chg="add del mod">
          <ac:chgData name="Li, Anna X. (Anna)" userId="3c421528-08c5-48e8-be0d-0f1df8e3828b" providerId="ADAL" clId="{10436B05-3A2A-496A-8C13-6561F83EB490}" dt="2022-10-05T10:14:35.221" v="6742" actId="478"/>
          <ac:spMkLst>
            <pc:docMk/>
            <pc:sldMk cId="3520267323" sldId="290"/>
            <ac:spMk id="2052" creationId="{843C91EF-B37F-99F3-C2DF-4B879DF216B8}"/>
          </ac:spMkLst>
        </pc:spChg>
        <pc:spChg chg="add del mod">
          <ac:chgData name="Li, Anna X. (Anna)" userId="3c421528-08c5-48e8-be0d-0f1df8e3828b" providerId="ADAL" clId="{10436B05-3A2A-496A-8C13-6561F83EB490}" dt="2022-10-05T10:14:23.675" v="6734" actId="478"/>
          <ac:spMkLst>
            <pc:docMk/>
            <pc:sldMk cId="3520267323" sldId="290"/>
            <ac:spMk id="2053" creationId="{C708216D-16CF-8395-8C38-E429CACCADFE}"/>
          </ac:spMkLst>
        </pc:spChg>
        <pc:spChg chg="add del mod">
          <ac:chgData name="Li, Anna X. (Anna)" userId="3c421528-08c5-48e8-be0d-0f1df8e3828b" providerId="ADAL" clId="{10436B05-3A2A-496A-8C13-6561F83EB490}" dt="2022-10-05T10:14:29.602" v="6738" actId="478"/>
          <ac:spMkLst>
            <pc:docMk/>
            <pc:sldMk cId="3520267323" sldId="290"/>
            <ac:spMk id="2056" creationId="{C72A95B7-1119-5AD8-B725-813DC636BF46}"/>
          </ac:spMkLst>
        </pc:spChg>
        <pc:spChg chg="add del mod">
          <ac:chgData name="Li, Anna X. (Anna)" userId="3c421528-08c5-48e8-be0d-0f1df8e3828b" providerId="ADAL" clId="{10436B05-3A2A-496A-8C13-6561F83EB490}" dt="2022-10-05T10:14:28.281" v="6737" actId="478"/>
          <ac:spMkLst>
            <pc:docMk/>
            <pc:sldMk cId="3520267323" sldId="290"/>
            <ac:spMk id="2057" creationId="{8E97AEAC-0C09-5D15-98AD-8827A9D33D7D}"/>
          </ac:spMkLst>
        </pc:spChg>
        <pc:spChg chg="add del mod">
          <ac:chgData name="Li, Anna X. (Anna)" userId="3c421528-08c5-48e8-be0d-0f1df8e3828b" providerId="ADAL" clId="{10436B05-3A2A-496A-8C13-6561F83EB490}" dt="2022-10-05T10:14:26.384" v="6736" actId="478"/>
          <ac:spMkLst>
            <pc:docMk/>
            <pc:sldMk cId="3520267323" sldId="290"/>
            <ac:spMk id="2058" creationId="{2125F3C7-B328-F70F-FB75-D2304324836E}"/>
          </ac:spMkLst>
        </pc:spChg>
        <pc:picChg chg="add del mod">
          <ac:chgData name="Li, Anna X. (Anna)" userId="3c421528-08c5-48e8-be0d-0f1df8e3828b" providerId="ADAL" clId="{10436B05-3A2A-496A-8C13-6561F83EB490}" dt="2022-09-30T07:41:52.758" v="5225"/>
          <ac:picMkLst>
            <pc:docMk/>
            <pc:sldMk cId="3520267323" sldId="290"/>
            <ac:picMk id="4" creationId="{E89F0901-50B0-721D-C0F5-901C1746DB28}"/>
          </ac:picMkLst>
        </pc:picChg>
        <pc:picChg chg="add del mod">
          <ac:chgData name="Li, Anna X. (Anna)" userId="3c421528-08c5-48e8-be0d-0f1df8e3828b" providerId="ADAL" clId="{10436B05-3A2A-496A-8C13-6561F83EB490}" dt="2022-09-30T07:41:55.961" v="5227"/>
          <ac:picMkLst>
            <pc:docMk/>
            <pc:sldMk cId="3520267323" sldId="290"/>
            <ac:picMk id="5" creationId="{CDABDA75-5731-0D2D-11F6-A30176BC1AFD}"/>
          </ac:picMkLst>
        </pc:picChg>
        <pc:picChg chg="add del mod">
          <ac:chgData name="Li, Anna X. (Anna)" userId="3c421528-08c5-48e8-be0d-0f1df8e3828b" providerId="ADAL" clId="{10436B05-3A2A-496A-8C13-6561F83EB490}" dt="2022-10-05T10:13:51.747" v="6728" actId="478"/>
          <ac:picMkLst>
            <pc:docMk/>
            <pc:sldMk cId="3520267323" sldId="290"/>
            <ac:picMk id="2050" creationId="{EEE19A8F-4242-9234-96B1-300C25C0555C}"/>
          </ac:picMkLst>
        </pc:picChg>
        <pc:picChg chg="add mod">
          <ac:chgData name="Li, Anna X. (Anna)" userId="3c421528-08c5-48e8-be0d-0f1df8e3828b" providerId="ADAL" clId="{10436B05-3A2A-496A-8C13-6561F83EB490}" dt="2022-10-05T10:18:34.046" v="6792" actId="1076"/>
          <ac:picMkLst>
            <pc:docMk/>
            <pc:sldMk cId="3520267323" sldId="290"/>
            <ac:picMk id="3074" creationId="{260D4B6F-3DD8-116A-78FC-B354ACDCD277}"/>
          </ac:picMkLst>
        </pc:picChg>
        <pc:cxnChg chg="add mod">
          <ac:chgData name="Li, Anna X. (Anna)" userId="3c421528-08c5-48e8-be0d-0f1df8e3828b" providerId="ADAL" clId="{10436B05-3A2A-496A-8C13-6561F83EB490}" dt="2022-10-05T10:20:46.183" v="6826" actId="1076"/>
          <ac:cxnSpMkLst>
            <pc:docMk/>
            <pc:sldMk cId="3520267323" sldId="290"/>
            <ac:cxnSpMk id="5" creationId="{860A767B-EE55-6193-261A-8C91FE7B4AD5}"/>
          </ac:cxnSpMkLst>
        </pc:cxnChg>
        <pc:cxnChg chg="add del mod">
          <ac:chgData name="Li, Anna X. (Anna)" userId="3c421528-08c5-48e8-be0d-0f1df8e3828b" providerId="ADAL" clId="{10436B05-3A2A-496A-8C13-6561F83EB490}" dt="2022-10-05T10:14:43.233" v="6749" actId="478"/>
          <ac:cxnSpMkLst>
            <pc:docMk/>
            <pc:sldMk cId="3520267323" sldId="290"/>
            <ac:cxnSpMk id="7" creationId="{326E6BCB-395C-8673-28A7-BFDD5D4B4B65}"/>
          </ac:cxnSpMkLst>
        </pc:cxnChg>
        <pc:cxnChg chg="add del mod">
          <ac:chgData name="Li, Anna X. (Anna)" userId="3c421528-08c5-48e8-be0d-0f1df8e3828b" providerId="ADAL" clId="{10436B05-3A2A-496A-8C13-6561F83EB490}" dt="2022-10-05T10:14:43.233" v="6749" actId="478"/>
          <ac:cxnSpMkLst>
            <pc:docMk/>
            <pc:sldMk cId="3520267323" sldId="290"/>
            <ac:cxnSpMk id="12" creationId="{ED149E85-BB79-0DA0-73EF-C4D757BCDA51}"/>
          </ac:cxnSpMkLst>
        </pc:cxnChg>
        <pc:cxnChg chg="add mod">
          <ac:chgData name="Li, Anna X. (Anna)" userId="3c421528-08c5-48e8-be0d-0f1df8e3828b" providerId="ADAL" clId="{10436B05-3A2A-496A-8C13-6561F83EB490}" dt="2022-10-05T10:21:15.704" v="6830" actId="208"/>
          <ac:cxnSpMkLst>
            <pc:docMk/>
            <pc:sldMk cId="3520267323" sldId="290"/>
            <ac:cxnSpMk id="18" creationId="{EA5D0A91-F62A-22F9-C708-0E2D2B79FEAB}"/>
          </ac:cxnSpMkLst>
        </pc:cxnChg>
        <pc:cxnChg chg="add del mod">
          <ac:chgData name="Li, Anna X. (Anna)" userId="3c421528-08c5-48e8-be0d-0f1df8e3828b" providerId="ADAL" clId="{10436B05-3A2A-496A-8C13-6561F83EB490}" dt="2022-09-30T07:45:27.350" v="5272" actId="478"/>
          <ac:cxnSpMkLst>
            <pc:docMk/>
            <pc:sldMk cId="3520267323" sldId="290"/>
            <ac:cxnSpMk id="19" creationId="{C5E814A3-8B87-8DEE-684B-6EC83C5AABF1}"/>
          </ac:cxnSpMkLst>
        </pc:cxnChg>
        <pc:cxnChg chg="add del mod">
          <ac:chgData name="Li, Anna X. (Anna)" userId="3c421528-08c5-48e8-be0d-0f1df8e3828b" providerId="ADAL" clId="{10436B05-3A2A-496A-8C13-6561F83EB490}" dt="2022-09-30T07:45:36.308" v="5276"/>
          <ac:cxnSpMkLst>
            <pc:docMk/>
            <pc:sldMk cId="3520267323" sldId="290"/>
            <ac:cxnSpMk id="27" creationId="{6CFA2EF8-EC4F-A0C0-4991-17B40BFCAD4A}"/>
          </ac:cxnSpMkLst>
        </pc:cxnChg>
        <pc:cxnChg chg="add del mod">
          <ac:chgData name="Li, Anna X. (Anna)" userId="3c421528-08c5-48e8-be0d-0f1df8e3828b" providerId="ADAL" clId="{10436B05-3A2A-496A-8C13-6561F83EB490}" dt="2022-09-30T07:45:36.308" v="5276"/>
          <ac:cxnSpMkLst>
            <pc:docMk/>
            <pc:sldMk cId="3520267323" sldId="290"/>
            <ac:cxnSpMk id="28" creationId="{BA307E95-62A4-EC41-8C44-308C76819B2E}"/>
          </ac:cxnSpMkLst>
        </pc:cxnChg>
        <pc:cxnChg chg="add del mod">
          <ac:chgData name="Li, Anna X. (Anna)" userId="3c421528-08c5-48e8-be0d-0f1df8e3828b" providerId="ADAL" clId="{10436B05-3A2A-496A-8C13-6561F83EB490}" dt="2022-10-05T10:14:40.201" v="6748" actId="478"/>
          <ac:cxnSpMkLst>
            <pc:docMk/>
            <pc:sldMk cId="3520267323" sldId="290"/>
            <ac:cxnSpMk id="2048" creationId="{2E77C9DB-9AC7-CEFA-BB11-0161033104F6}"/>
          </ac:cxnSpMkLst>
        </pc:cxnChg>
        <pc:cxnChg chg="add del mod">
          <ac:chgData name="Li, Anna X. (Anna)" userId="3c421528-08c5-48e8-be0d-0f1df8e3828b" providerId="ADAL" clId="{10436B05-3A2A-496A-8C13-6561F83EB490}" dt="2022-10-05T10:14:38.132" v="6745" actId="478"/>
          <ac:cxnSpMkLst>
            <pc:docMk/>
            <pc:sldMk cId="3520267323" sldId="290"/>
            <ac:cxnSpMk id="2049" creationId="{1DE07353-F2E7-87CE-A3AC-64BA4A7CF088}"/>
          </ac:cxnSpMkLst>
        </pc:cxnChg>
        <pc:cxnChg chg="add del mod">
          <ac:chgData name="Li, Anna X. (Anna)" userId="3c421528-08c5-48e8-be0d-0f1df8e3828b" providerId="ADAL" clId="{10436B05-3A2A-496A-8C13-6561F83EB490}" dt="2022-10-05T10:14:36.865" v="6744" actId="478"/>
          <ac:cxnSpMkLst>
            <pc:docMk/>
            <pc:sldMk cId="3520267323" sldId="290"/>
            <ac:cxnSpMk id="2054" creationId="{C02B5C9D-A388-30FF-A971-107FC0ECF13E}"/>
          </ac:cxnSpMkLst>
        </pc:cxnChg>
        <pc:cxnChg chg="add del mod">
          <ac:chgData name="Li, Anna X. (Anna)" userId="3c421528-08c5-48e8-be0d-0f1df8e3828b" providerId="ADAL" clId="{10436B05-3A2A-496A-8C13-6561F83EB490}" dt="2022-10-05T10:14:32.514" v="6741" actId="478"/>
          <ac:cxnSpMkLst>
            <pc:docMk/>
            <pc:sldMk cId="3520267323" sldId="290"/>
            <ac:cxnSpMk id="2055" creationId="{77F73814-A503-6B52-3076-05C6883BAFB1}"/>
          </ac:cxnSpMkLst>
        </pc:cxnChg>
        <pc:cxnChg chg="add del mod">
          <ac:chgData name="Li, Anna X. (Anna)" userId="3c421528-08c5-48e8-be0d-0f1df8e3828b" providerId="ADAL" clId="{10436B05-3A2A-496A-8C13-6561F83EB490}" dt="2022-10-05T10:14:30.316" v="6739" actId="478"/>
          <ac:cxnSpMkLst>
            <pc:docMk/>
            <pc:sldMk cId="3520267323" sldId="290"/>
            <ac:cxnSpMk id="2059" creationId="{39DB9C74-7EFB-A399-7CB9-E8723772C72A}"/>
          </ac:cxnSpMkLst>
        </pc:cxnChg>
        <pc:cxnChg chg="add del mod">
          <ac:chgData name="Li, Anna X. (Anna)" userId="3c421528-08c5-48e8-be0d-0f1df8e3828b" providerId="ADAL" clId="{10436B05-3A2A-496A-8C13-6561F83EB490}" dt="2022-10-05T10:14:31.049" v="6740" actId="478"/>
          <ac:cxnSpMkLst>
            <pc:docMk/>
            <pc:sldMk cId="3520267323" sldId="290"/>
            <ac:cxnSpMk id="2060" creationId="{DE9ABF8D-62D5-E8A1-EE21-BBE129959DD1}"/>
          </ac:cxnSpMkLst>
        </pc:cxnChg>
      </pc:sldChg>
      <pc:sldChg chg="addSp delSp modSp new mod ord">
        <pc:chgData name="Li, Anna X. (Anna)" userId="3c421528-08c5-48e8-be0d-0f1df8e3828b" providerId="ADAL" clId="{10436B05-3A2A-496A-8C13-6561F83EB490}" dt="2022-10-05T09:36:01.789" v="6493"/>
        <pc:sldMkLst>
          <pc:docMk/>
          <pc:sldMk cId="1724091424" sldId="291"/>
        </pc:sldMkLst>
        <pc:spChg chg="add mod">
          <ac:chgData name="Li, Anna X. (Anna)" userId="3c421528-08c5-48e8-be0d-0f1df8e3828b" providerId="ADAL" clId="{10436B05-3A2A-496A-8C13-6561F83EB490}" dt="2022-09-30T11:16:51.394" v="5317"/>
          <ac:spMkLst>
            <pc:docMk/>
            <pc:sldMk cId="1724091424" sldId="291"/>
            <ac:spMk id="2" creationId="{B3A08726-08D5-F94B-88D6-AEEAD806D447}"/>
          </ac:spMkLst>
        </pc:spChg>
        <pc:spChg chg="add mod">
          <ac:chgData name="Li, Anna X. (Anna)" userId="3c421528-08c5-48e8-be0d-0f1df8e3828b" providerId="ADAL" clId="{10436B05-3A2A-496A-8C13-6561F83EB490}" dt="2022-09-30T11:16:51.394" v="5317"/>
          <ac:spMkLst>
            <pc:docMk/>
            <pc:sldMk cId="1724091424" sldId="291"/>
            <ac:spMk id="3" creationId="{AADBEC6A-4963-3258-B1D9-ADC1F874C1D4}"/>
          </ac:spMkLst>
        </pc:spChg>
        <pc:spChg chg="add mod">
          <ac:chgData name="Li, Anna X. (Anna)" userId="3c421528-08c5-48e8-be0d-0f1df8e3828b" providerId="ADAL" clId="{10436B05-3A2A-496A-8C13-6561F83EB490}" dt="2022-10-03T07:48:44.153" v="5729" actId="1035"/>
          <ac:spMkLst>
            <pc:docMk/>
            <pc:sldMk cId="1724091424" sldId="291"/>
            <ac:spMk id="4" creationId="{355D324A-C656-30A1-B035-3B9C9A25D6A1}"/>
          </ac:spMkLst>
        </pc:spChg>
        <pc:spChg chg="add mod">
          <ac:chgData name="Li, Anna X. (Anna)" userId="3c421528-08c5-48e8-be0d-0f1df8e3828b" providerId="ADAL" clId="{10436B05-3A2A-496A-8C13-6561F83EB490}" dt="2022-10-03T07:48:44.153" v="5729" actId="1035"/>
          <ac:spMkLst>
            <pc:docMk/>
            <pc:sldMk cId="1724091424" sldId="291"/>
            <ac:spMk id="5" creationId="{54DEDDFD-F5FF-CA7B-AFCD-356CCBE58CA4}"/>
          </ac:spMkLst>
        </pc:spChg>
        <pc:spChg chg="add mod">
          <ac:chgData name="Li, Anna X. (Anna)" userId="3c421528-08c5-48e8-be0d-0f1df8e3828b" providerId="ADAL" clId="{10436B05-3A2A-496A-8C13-6561F83EB490}" dt="2022-10-03T07:48:44.153" v="5729" actId="1035"/>
          <ac:spMkLst>
            <pc:docMk/>
            <pc:sldMk cId="1724091424" sldId="291"/>
            <ac:spMk id="6" creationId="{EE4B9774-ED82-267F-C6FD-7E57418AD09B}"/>
          </ac:spMkLst>
        </pc:spChg>
        <pc:spChg chg="add del mod">
          <ac:chgData name="Li, Anna X. (Anna)" userId="3c421528-08c5-48e8-be0d-0f1df8e3828b" providerId="ADAL" clId="{10436B05-3A2A-496A-8C13-6561F83EB490}" dt="2022-10-03T07:50:05.955" v="5787" actId="478"/>
          <ac:spMkLst>
            <pc:docMk/>
            <pc:sldMk cId="1724091424" sldId="291"/>
            <ac:spMk id="7" creationId="{42F2BAB4-FBA8-7609-4A0C-1EAA49812CE0}"/>
          </ac:spMkLst>
        </pc:spChg>
        <pc:spChg chg="add mod">
          <ac:chgData name="Li, Anna X. (Anna)" userId="3c421528-08c5-48e8-be0d-0f1df8e3828b" providerId="ADAL" clId="{10436B05-3A2A-496A-8C13-6561F83EB490}" dt="2022-10-03T07:50:01.083" v="5786" actId="1037"/>
          <ac:spMkLst>
            <pc:docMk/>
            <pc:sldMk cId="1724091424" sldId="291"/>
            <ac:spMk id="8" creationId="{CCD1BE56-D93F-4556-2828-3B1F0964BD59}"/>
          </ac:spMkLst>
        </pc:spChg>
        <pc:spChg chg="add mod">
          <ac:chgData name="Li, Anna X. (Anna)" userId="3c421528-08c5-48e8-be0d-0f1df8e3828b" providerId="ADAL" clId="{10436B05-3A2A-496A-8C13-6561F83EB490}" dt="2022-10-03T07:50:01.083" v="5786" actId="1037"/>
          <ac:spMkLst>
            <pc:docMk/>
            <pc:sldMk cId="1724091424" sldId="291"/>
            <ac:spMk id="9" creationId="{654AD4B4-9B42-012D-2D93-F0AF87C3B3EC}"/>
          </ac:spMkLst>
        </pc:spChg>
        <pc:spChg chg="add mod">
          <ac:chgData name="Li, Anna X. (Anna)" userId="3c421528-08c5-48e8-be0d-0f1df8e3828b" providerId="ADAL" clId="{10436B05-3A2A-496A-8C13-6561F83EB490}" dt="2022-10-03T07:50:14.080" v="5846" actId="1038"/>
          <ac:spMkLst>
            <pc:docMk/>
            <pc:sldMk cId="1724091424" sldId="291"/>
            <ac:spMk id="10" creationId="{06A55DC2-F0A1-066E-C60B-84F299878B17}"/>
          </ac:spMkLst>
        </pc:spChg>
        <pc:spChg chg="add mod">
          <ac:chgData name="Li, Anna X. (Anna)" userId="3c421528-08c5-48e8-be0d-0f1df8e3828b" providerId="ADAL" clId="{10436B05-3A2A-496A-8C13-6561F83EB490}" dt="2022-10-03T07:50:14.080" v="5846" actId="1038"/>
          <ac:spMkLst>
            <pc:docMk/>
            <pc:sldMk cId="1724091424" sldId="291"/>
            <ac:spMk id="11" creationId="{96CE8E44-8801-618A-A267-D1964E5EB3F5}"/>
          </ac:spMkLst>
        </pc:spChg>
        <pc:spChg chg="add del mod">
          <ac:chgData name="Li, Anna X. (Anna)" userId="3c421528-08c5-48e8-be0d-0f1df8e3828b" providerId="ADAL" clId="{10436B05-3A2A-496A-8C13-6561F83EB490}" dt="2022-10-03T07:50:17.481" v="5847" actId="478"/>
          <ac:spMkLst>
            <pc:docMk/>
            <pc:sldMk cId="1724091424" sldId="291"/>
            <ac:spMk id="12" creationId="{A8E586B3-7C16-F8AC-193F-8EE219EFAB20}"/>
          </ac:spMkLst>
        </pc:spChg>
        <pc:spChg chg="add mod">
          <ac:chgData name="Li, Anna X. (Anna)" userId="3c421528-08c5-48e8-be0d-0f1df8e3828b" providerId="ADAL" clId="{10436B05-3A2A-496A-8C13-6561F83EB490}" dt="2022-10-03T08:22:37.969" v="5907" actId="20577"/>
          <ac:spMkLst>
            <pc:docMk/>
            <pc:sldMk cId="1724091424" sldId="291"/>
            <ac:spMk id="13" creationId="{8BBCD7C2-2D46-1BF0-9C1B-32B9F304453B}"/>
          </ac:spMkLst>
        </pc:spChg>
        <pc:picChg chg="add mod">
          <ac:chgData name="Li, Anna X. (Anna)" userId="3c421528-08c5-48e8-be0d-0f1df8e3828b" providerId="ADAL" clId="{10436B05-3A2A-496A-8C13-6561F83EB490}" dt="2022-09-30T11:16:54.939" v="5319" actId="1076"/>
          <ac:picMkLst>
            <pc:docMk/>
            <pc:sldMk cId="1724091424" sldId="291"/>
            <ac:picMk id="1026" creationId="{BA0317E5-BBC2-E6BC-98D7-DB23C0CF6249}"/>
          </ac:picMkLst>
        </pc:picChg>
      </pc:sldChg>
      <pc:sldChg chg="addSp delSp new del mod">
        <pc:chgData name="Li, Anna X. (Anna)" userId="3c421528-08c5-48e8-be0d-0f1df8e3828b" providerId="ADAL" clId="{10436B05-3A2A-496A-8C13-6561F83EB490}" dt="2022-09-30T10:43:42.333" v="5312" actId="47"/>
        <pc:sldMkLst>
          <pc:docMk/>
          <pc:sldMk cId="3105382234" sldId="291"/>
        </pc:sldMkLst>
        <pc:spChg chg="add">
          <ac:chgData name="Li, Anna X. (Anna)" userId="3c421528-08c5-48e8-be0d-0f1df8e3828b" providerId="ADAL" clId="{10436B05-3A2A-496A-8C13-6561F83EB490}" dt="2022-09-30T10:42:01.442" v="5309" actId="22"/>
          <ac:spMkLst>
            <pc:docMk/>
            <pc:sldMk cId="3105382234" sldId="291"/>
            <ac:spMk id="3" creationId="{09701537-69BA-9A4A-416B-C8F5A5827CC6}"/>
          </ac:spMkLst>
        </pc:spChg>
        <pc:spChg chg="add del">
          <ac:chgData name="Li, Anna X. (Anna)" userId="3c421528-08c5-48e8-be0d-0f1df8e3828b" providerId="ADAL" clId="{10436B05-3A2A-496A-8C13-6561F83EB490}" dt="2022-09-30T10:42:23.318" v="5311" actId="22"/>
          <ac:spMkLst>
            <pc:docMk/>
            <pc:sldMk cId="3105382234" sldId="291"/>
            <ac:spMk id="5" creationId="{84EC05BE-D315-501B-E0C5-1CA44564A63C}"/>
          </ac:spMkLst>
        </pc:spChg>
      </pc:sldChg>
      <pc:sldChg chg="addSp modSp new mod">
        <pc:chgData name="Li, Anna X. (Anna)" userId="3c421528-08c5-48e8-be0d-0f1df8e3828b" providerId="ADAL" clId="{10436B05-3A2A-496A-8C13-6561F83EB490}" dt="2022-09-30T16:53:35.777" v="5587" actId="20577"/>
        <pc:sldMkLst>
          <pc:docMk/>
          <pc:sldMk cId="2707105033" sldId="292"/>
        </pc:sldMkLst>
        <pc:spChg chg="add mod">
          <ac:chgData name="Li, Anna X. (Anna)" userId="3c421528-08c5-48e8-be0d-0f1df8e3828b" providerId="ADAL" clId="{10436B05-3A2A-496A-8C13-6561F83EB490}" dt="2022-09-30T16:53:35.777" v="5587" actId="20577"/>
          <ac:spMkLst>
            <pc:docMk/>
            <pc:sldMk cId="2707105033" sldId="292"/>
            <ac:spMk id="2" creationId="{B7D7B381-E175-6B6E-9ABC-603296B0C60D}"/>
          </ac:spMkLst>
        </pc:spChg>
      </pc:sldChg>
      <pc:sldChg chg="addSp new ord">
        <pc:chgData name="Li, Anna X. (Anna)" userId="3c421528-08c5-48e8-be0d-0f1df8e3828b" providerId="ADAL" clId="{10436B05-3A2A-496A-8C13-6561F83EB490}" dt="2022-09-30T11:21:50.690" v="5522"/>
        <pc:sldMkLst>
          <pc:docMk/>
          <pc:sldMk cId="690737769" sldId="293"/>
        </pc:sldMkLst>
        <pc:picChg chg="add">
          <ac:chgData name="Li, Anna X. (Anna)" userId="3c421528-08c5-48e8-be0d-0f1df8e3828b" providerId="ADAL" clId="{10436B05-3A2A-496A-8C13-6561F83EB490}" dt="2022-09-30T11:21:18.539" v="5520"/>
          <ac:picMkLst>
            <pc:docMk/>
            <pc:sldMk cId="690737769" sldId="293"/>
            <ac:picMk id="2050" creationId="{288C0B30-AB30-7E2B-7E20-4F60CB49DE9D}"/>
          </ac:picMkLst>
        </pc:picChg>
      </pc:sldChg>
      <pc:sldChg chg="addSp new del">
        <pc:chgData name="Li, Anna X. (Anna)" userId="3c421528-08c5-48e8-be0d-0f1df8e3828b" providerId="ADAL" clId="{10436B05-3A2A-496A-8C13-6561F83EB490}" dt="2022-10-05T09:36:47.099" v="6494" actId="47"/>
        <pc:sldMkLst>
          <pc:docMk/>
          <pc:sldMk cId="2289082952" sldId="294"/>
        </pc:sldMkLst>
        <pc:picChg chg="add">
          <ac:chgData name="Li, Anna X. (Anna)" userId="3c421528-08c5-48e8-be0d-0f1df8e3828b" providerId="ADAL" clId="{10436B05-3A2A-496A-8C13-6561F83EB490}" dt="2022-10-03T08:45:14.920" v="5909"/>
          <ac:picMkLst>
            <pc:docMk/>
            <pc:sldMk cId="2289082952" sldId="294"/>
            <ac:picMk id="1026" creationId="{0C6E94D2-5DAC-8C92-AF83-EE9DE5144881}"/>
          </ac:picMkLst>
        </pc:picChg>
      </pc:sldChg>
      <pc:sldChg chg="addSp delSp modSp new mod">
        <pc:chgData name="Li, Anna X. (Anna)" userId="3c421528-08c5-48e8-be0d-0f1df8e3828b" providerId="ADAL" clId="{10436B05-3A2A-496A-8C13-6561F83EB490}" dt="2022-10-14T00:19:53.394" v="8225" actId="1037"/>
        <pc:sldMkLst>
          <pc:docMk/>
          <pc:sldMk cId="1592845051" sldId="295"/>
        </pc:sldMkLst>
        <pc:spChg chg="add mod">
          <ac:chgData name="Li, Anna X. (Anna)" userId="3c421528-08c5-48e8-be0d-0f1df8e3828b" providerId="ADAL" clId="{10436B05-3A2A-496A-8C13-6561F83EB490}" dt="2022-10-14T00:14:34.893" v="8018" actId="1036"/>
          <ac:spMkLst>
            <pc:docMk/>
            <pc:sldMk cId="1592845051" sldId="295"/>
            <ac:spMk id="3" creationId="{BFA0B25D-17AB-D866-AA00-7CBEECDB4180}"/>
          </ac:spMkLst>
        </pc:spChg>
        <pc:spChg chg="add mod">
          <ac:chgData name="Li, Anna X. (Anna)" userId="3c421528-08c5-48e8-be0d-0f1df8e3828b" providerId="ADAL" clId="{10436B05-3A2A-496A-8C13-6561F83EB490}" dt="2022-10-12T07:26:11.047" v="7007" actId="27107"/>
          <ac:spMkLst>
            <pc:docMk/>
            <pc:sldMk cId="1592845051" sldId="295"/>
            <ac:spMk id="4" creationId="{49A5C7E3-C09B-7BDC-88CD-262980436265}"/>
          </ac:spMkLst>
        </pc:spChg>
        <pc:spChg chg="add mod">
          <ac:chgData name="Li, Anna X. (Anna)" userId="3c421528-08c5-48e8-be0d-0f1df8e3828b" providerId="ADAL" clId="{10436B05-3A2A-496A-8C13-6561F83EB490}" dt="2022-10-12T07:26:14.077" v="7008" actId="27107"/>
          <ac:spMkLst>
            <pc:docMk/>
            <pc:sldMk cId="1592845051" sldId="295"/>
            <ac:spMk id="5" creationId="{DCB02A93-BEA9-91B2-804D-9D8DF008EEB3}"/>
          </ac:spMkLst>
        </pc:spChg>
        <pc:spChg chg="add mod">
          <ac:chgData name="Li, Anna X. (Anna)" userId="3c421528-08c5-48e8-be0d-0f1df8e3828b" providerId="ADAL" clId="{10436B05-3A2A-496A-8C13-6561F83EB490}" dt="2022-10-12T07:26:25.808" v="7009" actId="27107"/>
          <ac:spMkLst>
            <pc:docMk/>
            <pc:sldMk cId="1592845051" sldId="295"/>
            <ac:spMk id="6" creationId="{D6AB5CAA-4293-A093-20F3-22F2282B0CCB}"/>
          </ac:spMkLst>
        </pc:spChg>
        <pc:spChg chg="add del mod">
          <ac:chgData name="Li, Anna X. (Anna)" userId="3c421528-08c5-48e8-be0d-0f1df8e3828b" providerId="ADAL" clId="{10436B05-3A2A-496A-8C13-6561F83EB490}" dt="2022-10-14T00:14:22.691" v="8008" actId="478"/>
          <ac:spMkLst>
            <pc:docMk/>
            <pc:sldMk cId="1592845051" sldId="295"/>
            <ac:spMk id="7" creationId="{051AC692-0914-5D3A-2AAC-019CE0B8356A}"/>
          </ac:spMkLst>
        </pc:spChg>
        <pc:spChg chg="add mod">
          <ac:chgData name="Li, Anna X. (Anna)" userId="3c421528-08c5-48e8-be0d-0f1df8e3828b" providerId="ADAL" clId="{10436B05-3A2A-496A-8C13-6561F83EB490}" dt="2022-10-12T07:26:27.964" v="7010" actId="27107"/>
          <ac:spMkLst>
            <pc:docMk/>
            <pc:sldMk cId="1592845051" sldId="295"/>
            <ac:spMk id="8" creationId="{EDE33B9E-25D6-90DC-9136-9CEBAFF21515}"/>
          </ac:spMkLst>
        </pc:spChg>
        <pc:spChg chg="add mod">
          <ac:chgData name="Li, Anna X. (Anna)" userId="3c421528-08c5-48e8-be0d-0f1df8e3828b" providerId="ADAL" clId="{10436B05-3A2A-496A-8C13-6561F83EB490}" dt="2022-10-12T07:25:52.431" v="7000" actId="1076"/>
          <ac:spMkLst>
            <pc:docMk/>
            <pc:sldMk cId="1592845051" sldId="295"/>
            <ac:spMk id="9" creationId="{3A48086E-7ED8-0450-0B9D-CC913FA43C25}"/>
          </ac:spMkLst>
        </pc:spChg>
        <pc:spChg chg="add del mod">
          <ac:chgData name="Li, Anna X. (Anna)" userId="3c421528-08c5-48e8-be0d-0f1df8e3828b" providerId="ADAL" clId="{10436B05-3A2A-496A-8C13-6561F83EB490}" dt="2022-10-04T02:08:51.643" v="6072" actId="478"/>
          <ac:spMkLst>
            <pc:docMk/>
            <pc:sldMk cId="1592845051" sldId="295"/>
            <ac:spMk id="9" creationId="{B926C662-0DEB-0635-BDEB-7A5377223B85}"/>
          </ac:spMkLst>
        </pc:spChg>
        <pc:spChg chg="add mod">
          <ac:chgData name="Li, Anna X. (Anna)" userId="3c421528-08c5-48e8-be0d-0f1df8e3828b" providerId="ADAL" clId="{10436B05-3A2A-496A-8C13-6561F83EB490}" dt="2022-10-12T07:26:08.613" v="7006" actId="27107"/>
          <ac:spMkLst>
            <pc:docMk/>
            <pc:sldMk cId="1592845051" sldId="295"/>
            <ac:spMk id="10" creationId="{E3EA5F32-6415-8447-6CF8-83778FDA70EA}"/>
          </ac:spMkLst>
        </pc:spChg>
        <pc:spChg chg="add mod">
          <ac:chgData name="Li, Anna X. (Anna)" userId="3c421528-08c5-48e8-be0d-0f1df8e3828b" providerId="ADAL" clId="{10436B05-3A2A-496A-8C13-6561F83EB490}" dt="2022-10-04T02:13:48.669" v="6204" actId="1076"/>
          <ac:spMkLst>
            <pc:docMk/>
            <pc:sldMk cId="1592845051" sldId="295"/>
            <ac:spMk id="13" creationId="{5BDD6386-3FE7-AC22-A9D4-72987ADDA07A}"/>
          </ac:spMkLst>
        </pc:spChg>
        <pc:spChg chg="add mod">
          <ac:chgData name="Li, Anna X. (Anna)" userId="3c421528-08c5-48e8-be0d-0f1df8e3828b" providerId="ADAL" clId="{10436B05-3A2A-496A-8C13-6561F83EB490}" dt="2022-10-12T07:25:18.384" v="6990" actId="1076"/>
          <ac:spMkLst>
            <pc:docMk/>
            <pc:sldMk cId="1592845051" sldId="295"/>
            <ac:spMk id="14" creationId="{4DD3B3DD-A241-BB17-E4D9-A765DF4168C2}"/>
          </ac:spMkLst>
        </pc:spChg>
        <pc:spChg chg="add del mod">
          <ac:chgData name="Li, Anna X. (Anna)" userId="3c421528-08c5-48e8-be0d-0f1df8e3828b" providerId="ADAL" clId="{10436B05-3A2A-496A-8C13-6561F83EB490}" dt="2022-10-12T07:25:17.820" v="6989"/>
          <ac:spMkLst>
            <pc:docMk/>
            <pc:sldMk cId="1592845051" sldId="295"/>
            <ac:spMk id="15" creationId="{F0DE5242-B4BE-EE93-D56D-68B81337764E}"/>
          </ac:spMkLst>
        </pc:spChg>
        <pc:spChg chg="add del mod">
          <ac:chgData name="Li, Anna X. (Anna)" userId="3c421528-08c5-48e8-be0d-0f1df8e3828b" providerId="ADAL" clId="{10436B05-3A2A-496A-8C13-6561F83EB490}" dt="2022-10-12T07:25:10.004" v="6987"/>
          <ac:spMkLst>
            <pc:docMk/>
            <pc:sldMk cId="1592845051" sldId="295"/>
            <ac:spMk id="16" creationId="{BFF859D0-DB71-8A27-FC9F-A37B2206553D}"/>
          </ac:spMkLst>
        </pc:spChg>
        <pc:spChg chg="add mod">
          <ac:chgData name="Li, Anna X. (Anna)" userId="3c421528-08c5-48e8-be0d-0f1df8e3828b" providerId="ADAL" clId="{10436B05-3A2A-496A-8C13-6561F83EB490}" dt="2022-10-12T07:25:55.785" v="7002" actId="1076"/>
          <ac:spMkLst>
            <pc:docMk/>
            <pc:sldMk cId="1592845051" sldId="295"/>
            <ac:spMk id="17" creationId="{77A8183F-42A5-84A4-ED7F-447F9B6A98CA}"/>
          </ac:spMkLst>
        </pc:spChg>
        <pc:spChg chg="add mod">
          <ac:chgData name="Li, Anna X. (Anna)" userId="3c421528-08c5-48e8-be0d-0f1df8e3828b" providerId="ADAL" clId="{10436B05-3A2A-496A-8C13-6561F83EB490}" dt="2022-10-12T07:26:02.198" v="7005" actId="14100"/>
          <ac:spMkLst>
            <pc:docMk/>
            <pc:sldMk cId="1592845051" sldId="295"/>
            <ac:spMk id="18" creationId="{EB1FD009-39BD-B350-97B9-D372168B28B6}"/>
          </ac:spMkLst>
        </pc:spChg>
        <pc:spChg chg="add mod">
          <ac:chgData name="Li, Anna X. (Anna)" userId="3c421528-08c5-48e8-be0d-0f1df8e3828b" providerId="ADAL" clId="{10436B05-3A2A-496A-8C13-6561F83EB490}" dt="2022-10-14T00:19:53.394" v="8225" actId="1037"/>
          <ac:spMkLst>
            <pc:docMk/>
            <pc:sldMk cId="1592845051" sldId="295"/>
            <ac:spMk id="19" creationId="{A70AFE1B-1D12-63B2-0E0C-6F41A5BEEBD8}"/>
          </ac:spMkLst>
        </pc:spChg>
        <pc:picChg chg="add mod">
          <ac:chgData name="Li, Anna X. (Anna)" userId="3c421528-08c5-48e8-be0d-0f1df8e3828b" providerId="ADAL" clId="{10436B05-3A2A-496A-8C13-6561F83EB490}" dt="2022-10-14T00:19:30.608" v="8217" actId="1037"/>
          <ac:picMkLst>
            <pc:docMk/>
            <pc:sldMk cId="1592845051" sldId="295"/>
            <ac:picMk id="11" creationId="{655C9896-A3BF-7186-78DB-8F3C8D56A46F}"/>
          </ac:picMkLst>
        </pc:picChg>
        <pc:picChg chg="add mod">
          <ac:chgData name="Li, Anna X. (Anna)" userId="3c421528-08c5-48e8-be0d-0f1df8e3828b" providerId="ADAL" clId="{10436B05-3A2A-496A-8C13-6561F83EB490}" dt="2022-10-12T07:25:39.309" v="6998" actId="1038"/>
          <ac:picMkLst>
            <pc:docMk/>
            <pc:sldMk cId="1592845051" sldId="295"/>
            <ac:picMk id="12" creationId="{A8D51C55-4716-382A-CDCA-740437D89D4A}"/>
          </ac:picMkLst>
        </pc:picChg>
        <pc:picChg chg="add del mod">
          <ac:chgData name="Li, Anna X. (Anna)" userId="3c421528-08c5-48e8-be0d-0f1df8e3828b" providerId="ADAL" clId="{10436B05-3A2A-496A-8C13-6561F83EB490}" dt="2022-10-14T00:19:14.826" v="8207" actId="478"/>
          <ac:picMkLst>
            <pc:docMk/>
            <pc:sldMk cId="1592845051" sldId="295"/>
            <ac:picMk id="3074" creationId="{BBCAB4A3-7B40-BB68-A54C-E3FE46F6FBDB}"/>
          </ac:picMkLst>
        </pc:picChg>
        <pc:picChg chg="add mod">
          <ac:chgData name="Li, Anna X. (Anna)" userId="3c421528-08c5-48e8-be0d-0f1df8e3828b" providerId="ADAL" clId="{10436B05-3A2A-496A-8C13-6561F83EB490}" dt="2022-10-04T02:05:19.512" v="6010" actId="14100"/>
          <ac:picMkLst>
            <pc:docMk/>
            <pc:sldMk cId="1592845051" sldId="295"/>
            <ac:picMk id="3076" creationId="{58015BBD-B08B-854E-DE61-FCF1108A9872}"/>
          </ac:picMkLst>
        </pc:picChg>
        <pc:picChg chg="add del mod">
          <ac:chgData name="Li, Anna X. (Anna)" userId="3c421528-08c5-48e8-be0d-0f1df8e3828b" providerId="ADAL" clId="{10436B05-3A2A-496A-8C13-6561F83EB490}" dt="2022-10-14T00:18:26.174" v="8205"/>
          <ac:picMkLst>
            <pc:docMk/>
            <pc:sldMk cId="1592845051" sldId="295"/>
            <ac:picMk id="5122" creationId="{88AE3EA7-8970-077A-4323-299135BE4D35}"/>
          </ac:picMkLst>
        </pc:picChg>
        <pc:picChg chg="add mod">
          <ac:chgData name="Li, Anna X. (Anna)" userId="3c421528-08c5-48e8-be0d-0f1df8e3828b" providerId="ADAL" clId="{10436B05-3A2A-496A-8C13-6561F83EB490}" dt="2022-10-14T00:19:27.405" v="8216" actId="1037"/>
          <ac:picMkLst>
            <pc:docMk/>
            <pc:sldMk cId="1592845051" sldId="295"/>
            <ac:picMk id="5124" creationId="{F74DE725-66C7-3D3D-474D-7BE9E9778B5C}"/>
          </ac:picMkLst>
        </pc:picChg>
        <pc:cxnChg chg="add mod">
          <ac:chgData name="Li, Anna X. (Anna)" userId="3c421528-08c5-48e8-be0d-0f1df8e3828b" providerId="ADAL" clId="{10436B05-3A2A-496A-8C13-6561F83EB490}" dt="2022-10-04T02:06:18.062" v="6057" actId="1035"/>
          <ac:cxnSpMkLst>
            <pc:docMk/>
            <pc:sldMk cId="1592845051" sldId="295"/>
            <ac:cxnSpMk id="2" creationId="{D65D9D94-F025-B3F1-7D09-F10476D40424}"/>
          </ac:cxnSpMkLst>
        </pc:cxnChg>
      </pc:sldChg>
      <pc:sldChg chg="addSp delSp modSp new mod">
        <pc:chgData name="Li, Anna X. (Anna)" userId="3c421528-08c5-48e8-be0d-0f1df8e3828b" providerId="ADAL" clId="{10436B05-3A2A-496A-8C13-6561F83EB490}" dt="2022-10-05T10:05:13.036" v="6718" actId="27107"/>
        <pc:sldMkLst>
          <pc:docMk/>
          <pc:sldMk cId="4058102384" sldId="296"/>
        </pc:sldMkLst>
        <pc:spChg chg="add del mod">
          <ac:chgData name="Li, Anna X. (Anna)" userId="3c421528-08c5-48e8-be0d-0f1df8e3828b" providerId="ADAL" clId="{10436B05-3A2A-496A-8C13-6561F83EB490}" dt="2022-10-05T09:41:32.794" v="6576" actId="478"/>
          <ac:spMkLst>
            <pc:docMk/>
            <pc:sldMk cId="4058102384" sldId="296"/>
            <ac:spMk id="2" creationId="{BE34A344-891F-2956-EAB7-393FB6F3CE5C}"/>
          </ac:spMkLst>
        </pc:spChg>
        <pc:spChg chg="add mod">
          <ac:chgData name="Li, Anna X. (Anna)" userId="3c421528-08c5-48e8-be0d-0f1df8e3828b" providerId="ADAL" clId="{10436B05-3A2A-496A-8C13-6561F83EB490}" dt="2022-10-05T10:02:29.762" v="6688" actId="20577"/>
          <ac:spMkLst>
            <pc:docMk/>
            <pc:sldMk cId="4058102384" sldId="296"/>
            <ac:spMk id="3" creationId="{B72F5AA9-E176-057E-49E8-16FB6A7D088F}"/>
          </ac:spMkLst>
        </pc:spChg>
        <pc:spChg chg="add mod">
          <ac:chgData name="Li, Anna X. (Anna)" userId="3c421528-08c5-48e8-be0d-0f1df8e3828b" providerId="ADAL" clId="{10436B05-3A2A-496A-8C13-6561F83EB490}" dt="2022-10-05T10:05:13.036" v="6718" actId="27107"/>
          <ac:spMkLst>
            <pc:docMk/>
            <pc:sldMk cId="4058102384" sldId="296"/>
            <ac:spMk id="4" creationId="{E501D261-9744-95E8-D594-481F7E5073EB}"/>
          </ac:spMkLst>
        </pc:spChg>
        <pc:spChg chg="add mod">
          <ac:chgData name="Li, Anna X. (Anna)" userId="3c421528-08c5-48e8-be0d-0f1df8e3828b" providerId="ADAL" clId="{10436B05-3A2A-496A-8C13-6561F83EB490}" dt="2022-10-05T10:02:26.504" v="6687" actId="20577"/>
          <ac:spMkLst>
            <pc:docMk/>
            <pc:sldMk cId="4058102384" sldId="296"/>
            <ac:spMk id="5" creationId="{54E74038-8410-F274-2E46-24904922FB4C}"/>
          </ac:spMkLst>
        </pc:spChg>
        <pc:spChg chg="add mod">
          <ac:chgData name="Li, Anna X. (Anna)" userId="3c421528-08c5-48e8-be0d-0f1df8e3828b" providerId="ADAL" clId="{10436B05-3A2A-496A-8C13-6561F83EB490}" dt="2022-10-05T10:03:27.530" v="6717" actId="27107"/>
          <ac:spMkLst>
            <pc:docMk/>
            <pc:sldMk cId="4058102384" sldId="296"/>
            <ac:spMk id="6" creationId="{016D98D6-2828-3AC8-C7DF-21607D906E2B}"/>
          </ac:spMkLst>
        </pc:spChg>
        <pc:spChg chg="add del mod">
          <ac:chgData name="Li, Anna X. (Anna)" userId="3c421528-08c5-48e8-be0d-0f1df8e3828b" providerId="ADAL" clId="{10436B05-3A2A-496A-8C13-6561F83EB490}" dt="2022-10-05T09:41:34.436" v="6577" actId="478"/>
          <ac:spMkLst>
            <pc:docMk/>
            <pc:sldMk cId="4058102384" sldId="296"/>
            <ac:spMk id="7" creationId="{6DF94F47-7413-7C73-F0EA-BC1C1CBD90A5}"/>
          </ac:spMkLst>
        </pc:spChg>
        <pc:spChg chg="add mod">
          <ac:chgData name="Li, Anna X. (Anna)" userId="3c421528-08c5-48e8-be0d-0f1df8e3828b" providerId="ADAL" clId="{10436B05-3A2A-496A-8C13-6561F83EB490}" dt="2022-10-05T10:01:09.681" v="6674"/>
          <ac:spMkLst>
            <pc:docMk/>
            <pc:sldMk cId="4058102384" sldId="296"/>
            <ac:spMk id="8" creationId="{B3509A66-FC89-4622-E389-CAE65311C4C8}"/>
          </ac:spMkLst>
        </pc:spChg>
        <pc:spChg chg="add mod">
          <ac:chgData name="Li, Anna X. (Anna)" userId="3c421528-08c5-48e8-be0d-0f1df8e3828b" providerId="ADAL" clId="{10436B05-3A2A-496A-8C13-6561F83EB490}" dt="2022-10-05T10:01:02.318" v="6673" actId="20577"/>
          <ac:spMkLst>
            <pc:docMk/>
            <pc:sldMk cId="4058102384" sldId="296"/>
            <ac:spMk id="9" creationId="{66B0D461-1A62-FE5A-F925-A016157232C3}"/>
          </ac:spMkLst>
        </pc:spChg>
        <pc:spChg chg="add mod">
          <ac:chgData name="Li, Anna X. (Anna)" userId="3c421528-08c5-48e8-be0d-0f1df8e3828b" providerId="ADAL" clId="{10436B05-3A2A-496A-8C13-6561F83EB490}" dt="2022-10-05T09:48:07.923" v="6664" actId="1076"/>
          <ac:spMkLst>
            <pc:docMk/>
            <pc:sldMk cId="4058102384" sldId="296"/>
            <ac:spMk id="10" creationId="{E0EB7363-983F-3F2F-52D3-59F29D6CB761}"/>
          </ac:spMkLst>
        </pc:spChg>
        <pc:spChg chg="add mod">
          <ac:chgData name="Li, Anna X. (Anna)" userId="3c421528-08c5-48e8-be0d-0f1df8e3828b" providerId="ADAL" clId="{10436B05-3A2A-496A-8C13-6561F83EB490}" dt="2022-10-05T09:48:13.921" v="6666" actId="1076"/>
          <ac:spMkLst>
            <pc:docMk/>
            <pc:sldMk cId="4058102384" sldId="296"/>
            <ac:spMk id="11" creationId="{A711C94A-DDF6-F32E-7C93-1458EA4E0C9E}"/>
          </ac:spMkLst>
        </pc:spChg>
        <pc:picChg chg="add">
          <ac:chgData name="Li, Anna X. (Anna)" userId="3c421528-08c5-48e8-be0d-0f1df8e3828b" providerId="ADAL" clId="{10436B05-3A2A-496A-8C13-6561F83EB490}" dt="2022-10-05T09:37:45.706" v="6496"/>
          <ac:picMkLst>
            <pc:docMk/>
            <pc:sldMk cId="4058102384" sldId="296"/>
            <ac:picMk id="1026" creationId="{794F4A88-0AAF-3C2B-DBB6-81E1392557AC}"/>
          </ac:picMkLst>
        </pc:picChg>
      </pc:sldChg>
      <pc:sldChg chg="addSp modSp new mod">
        <pc:chgData name="Li, Anna X. (Anna)" userId="3c421528-08c5-48e8-be0d-0f1df8e3828b" providerId="ADAL" clId="{10436B05-3A2A-496A-8C13-6561F83EB490}" dt="2022-10-05T10:05:52.808" v="6727" actId="27107"/>
        <pc:sldMkLst>
          <pc:docMk/>
          <pc:sldMk cId="1797213651" sldId="297"/>
        </pc:sldMkLst>
        <pc:spChg chg="add mod">
          <ac:chgData name="Li, Anna X. (Anna)" userId="3c421528-08c5-48e8-be0d-0f1df8e3828b" providerId="ADAL" clId="{10436B05-3A2A-496A-8C13-6561F83EB490}" dt="2022-10-05T09:41:10.187" v="6536" actId="1036"/>
          <ac:spMkLst>
            <pc:docMk/>
            <pc:sldMk cId="1797213651" sldId="297"/>
            <ac:spMk id="2" creationId="{72DDB21A-4F08-B4AA-1CB7-F1999123F0AC}"/>
          </ac:spMkLst>
        </pc:spChg>
        <pc:spChg chg="add mod">
          <ac:chgData name="Li, Anna X. (Anna)" userId="3c421528-08c5-48e8-be0d-0f1df8e3828b" providerId="ADAL" clId="{10436B05-3A2A-496A-8C13-6561F83EB490}" dt="2022-10-05T10:05:48.298" v="6725" actId="27107"/>
          <ac:spMkLst>
            <pc:docMk/>
            <pc:sldMk cId="1797213651" sldId="297"/>
            <ac:spMk id="3" creationId="{6C0628AE-C34E-F3C4-A861-84E3A6484EAA}"/>
          </ac:spMkLst>
        </pc:spChg>
        <pc:spChg chg="add mod">
          <ac:chgData name="Li, Anna X. (Anna)" userId="3c421528-08c5-48e8-be0d-0f1df8e3828b" providerId="ADAL" clId="{10436B05-3A2A-496A-8C13-6561F83EB490}" dt="2022-10-05T10:05:52.808" v="6727" actId="27107"/>
          <ac:spMkLst>
            <pc:docMk/>
            <pc:sldMk cId="1797213651" sldId="297"/>
            <ac:spMk id="4" creationId="{27A83A76-0430-F23A-3332-89A72C4E941E}"/>
          </ac:spMkLst>
        </pc:spChg>
        <pc:spChg chg="add mod">
          <ac:chgData name="Li, Anna X. (Anna)" userId="3c421528-08c5-48e8-be0d-0f1df8e3828b" providerId="ADAL" clId="{10436B05-3A2A-496A-8C13-6561F83EB490}" dt="2022-10-05T10:05:45.855" v="6724" actId="27107"/>
          <ac:spMkLst>
            <pc:docMk/>
            <pc:sldMk cId="1797213651" sldId="297"/>
            <ac:spMk id="5" creationId="{6AB5E1F6-A37F-49FE-9DCD-34E76048B619}"/>
          </ac:spMkLst>
        </pc:spChg>
        <pc:spChg chg="add mod">
          <ac:chgData name="Li, Anna X. (Anna)" userId="3c421528-08c5-48e8-be0d-0f1df8e3828b" providerId="ADAL" clId="{10436B05-3A2A-496A-8C13-6561F83EB490}" dt="2022-10-05T10:05:50.302" v="6726" actId="27107"/>
          <ac:spMkLst>
            <pc:docMk/>
            <pc:sldMk cId="1797213651" sldId="297"/>
            <ac:spMk id="6" creationId="{C40563E5-5220-20F2-F247-2DCF239C0D95}"/>
          </ac:spMkLst>
        </pc:spChg>
        <pc:spChg chg="add mod">
          <ac:chgData name="Li, Anna X. (Anna)" userId="3c421528-08c5-48e8-be0d-0f1df8e3828b" providerId="ADAL" clId="{10436B05-3A2A-496A-8C13-6561F83EB490}" dt="2022-10-05T09:45:52.159" v="6634" actId="20577"/>
          <ac:spMkLst>
            <pc:docMk/>
            <pc:sldMk cId="1797213651" sldId="297"/>
            <ac:spMk id="7" creationId="{10BD466A-4B02-841D-B46D-C54CDB9B2B03}"/>
          </ac:spMkLst>
        </pc:spChg>
        <pc:spChg chg="add mod">
          <ac:chgData name="Li, Anna X. (Anna)" userId="3c421528-08c5-48e8-be0d-0f1df8e3828b" providerId="ADAL" clId="{10436B05-3A2A-496A-8C13-6561F83EB490}" dt="2022-10-05T10:05:41.950" v="6723" actId="27107"/>
          <ac:spMkLst>
            <pc:docMk/>
            <pc:sldMk cId="1797213651" sldId="297"/>
            <ac:spMk id="8" creationId="{2F23059E-4E33-6E40-B031-24555911C1B4}"/>
          </ac:spMkLst>
        </pc:spChg>
        <pc:spChg chg="add mod">
          <ac:chgData name="Li, Anna X. (Anna)" userId="3c421528-08c5-48e8-be0d-0f1df8e3828b" providerId="ADAL" clId="{10436B05-3A2A-496A-8C13-6561F83EB490}" dt="2022-10-05T10:05:39.636" v="6722" actId="27107"/>
          <ac:spMkLst>
            <pc:docMk/>
            <pc:sldMk cId="1797213651" sldId="297"/>
            <ac:spMk id="9" creationId="{DFD6A461-6ED3-84FD-F6F1-CB5813C57D23}"/>
          </ac:spMkLst>
        </pc:spChg>
        <pc:picChg chg="add mod">
          <ac:chgData name="Li, Anna X. (Anna)" userId="3c421528-08c5-48e8-be0d-0f1df8e3828b" providerId="ADAL" clId="{10436B05-3A2A-496A-8C13-6561F83EB490}" dt="2022-10-05T09:41:03.286" v="6501" actId="1076"/>
          <ac:picMkLst>
            <pc:docMk/>
            <pc:sldMk cId="1797213651" sldId="297"/>
            <ac:picMk id="2050" creationId="{30C36C98-3B60-E02D-17A9-E78D3DFBB2E9}"/>
          </ac:picMkLst>
        </pc:picChg>
      </pc:sldChg>
      <pc:sldChg chg="addSp delSp modSp new mod">
        <pc:chgData name="Li, Anna X. (Anna)" userId="3c421528-08c5-48e8-be0d-0f1df8e3828b" providerId="ADAL" clId="{10436B05-3A2A-496A-8C13-6561F83EB490}" dt="2022-10-13T01:44:49.277" v="7106" actId="1076"/>
        <pc:sldMkLst>
          <pc:docMk/>
          <pc:sldMk cId="3373750411" sldId="298"/>
        </pc:sldMkLst>
        <pc:spChg chg="add mod">
          <ac:chgData name="Li, Anna X. (Anna)" userId="3c421528-08c5-48e8-be0d-0f1df8e3828b" providerId="ADAL" clId="{10436B05-3A2A-496A-8C13-6561F83EB490}" dt="2022-10-13T01:44:49.277" v="7106" actId="1076"/>
          <ac:spMkLst>
            <pc:docMk/>
            <pc:sldMk cId="3373750411" sldId="298"/>
            <ac:spMk id="2" creationId="{F89EE580-AED6-5390-1845-9DB5F2696666}"/>
          </ac:spMkLst>
        </pc:spChg>
        <pc:picChg chg="add del mod">
          <ac:chgData name="Li, Anna X. (Anna)" userId="3c421528-08c5-48e8-be0d-0f1df8e3828b" providerId="ADAL" clId="{10436B05-3A2A-496A-8C13-6561F83EB490}" dt="2022-10-13T01:44:30.670" v="7097" actId="478"/>
          <ac:picMkLst>
            <pc:docMk/>
            <pc:sldMk cId="3373750411" sldId="298"/>
            <ac:picMk id="1026" creationId="{A142A49E-9E44-2B79-A801-8036C42A1357}"/>
          </ac:picMkLst>
        </pc:picChg>
        <pc:picChg chg="add mod">
          <ac:chgData name="Li, Anna X. (Anna)" userId="3c421528-08c5-48e8-be0d-0f1df8e3828b" providerId="ADAL" clId="{10436B05-3A2A-496A-8C13-6561F83EB490}" dt="2022-10-13T01:44:39.806" v="7102" actId="1076"/>
          <ac:picMkLst>
            <pc:docMk/>
            <pc:sldMk cId="3373750411" sldId="298"/>
            <ac:picMk id="1028" creationId="{A6611521-2126-0E1C-37F0-349D05774033}"/>
          </ac:picMkLst>
        </pc:picChg>
      </pc:sldChg>
      <pc:sldChg chg="addSp delSp modSp new mod">
        <pc:chgData name="Li, Anna X. (Anna)" userId="3c421528-08c5-48e8-be0d-0f1df8e3828b" providerId="ADAL" clId="{10436B05-3A2A-496A-8C13-6561F83EB490}" dt="2022-10-13T01:45:57.324" v="7150" actId="1076"/>
        <pc:sldMkLst>
          <pc:docMk/>
          <pc:sldMk cId="111771777" sldId="299"/>
        </pc:sldMkLst>
        <pc:spChg chg="add mod">
          <ac:chgData name="Li, Anna X. (Anna)" userId="3c421528-08c5-48e8-be0d-0f1df8e3828b" providerId="ADAL" clId="{10436B05-3A2A-496A-8C13-6561F83EB490}" dt="2022-10-13T01:45:16.143" v="7147" actId="1076"/>
          <ac:spMkLst>
            <pc:docMk/>
            <pc:sldMk cId="111771777" sldId="299"/>
            <ac:spMk id="2" creationId="{F9CD5FDF-F24E-A471-72DE-E5455795265F}"/>
          </ac:spMkLst>
        </pc:spChg>
        <pc:picChg chg="add del mod">
          <ac:chgData name="Li, Anna X. (Anna)" userId="3c421528-08c5-48e8-be0d-0f1df8e3828b" providerId="ADAL" clId="{10436B05-3A2A-496A-8C13-6561F83EB490}" dt="2022-10-13T01:45:54.975" v="7148" actId="478"/>
          <ac:picMkLst>
            <pc:docMk/>
            <pc:sldMk cId="111771777" sldId="299"/>
            <ac:picMk id="2050" creationId="{ADC33166-67F3-CFEF-C06C-34E708C5791E}"/>
          </ac:picMkLst>
        </pc:picChg>
        <pc:picChg chg="add mod">
          <ac:chgData name="Li, Anna X. (Anna)" userId="3c421528-08c5-48e8-be0d-0f1df8e3828b" providerId="ADAL" clId="{10436B05-3A2A-496A-8C13-6561F83EB490}" dt="2022-10-13T01:45:57.324" v="7150" actId="1076"/>
          <ac:picMkLst>
            <pc:docMk/>
            <pc:sldMk cId="111771777" sldId="299"/>
            <ac:picMk id="2052" creationId="{84B565EE-7604-2D94-F172-7C9B0BA60942}"/>
          </ac:picMkLst>
        </pc:picChg>
      </pc:sldChg>
      <pc:sldChg chg="addSp delSp modSp add mod">
        <pc:chgData name="Li, Anna X. (Anna)" userId="3c421528-08c5-48e8-be0d-0f1df8e3828b" providerId="ADAL" clId="{10436B05-3A2A-496A-8C13-6561F83EB490}" dt="2022-10-14T00:04:59.833" v="7959" actId="1036"/>
        <pc:sldMkLst>
          <pc:docMk/>
          <pc:sldMk cId="2642926498" sldId="300"/>
        </pc:sldMkLst>
        <pc:spChg chg="del">
          <ac:chgData name="Li, Anna X. (Anna)" userId="3c421528-08c5-48e8-be0d-0f1df8e3828b" providerId="ADAL" clId="{10436B05-3A2A-496A-8C13-6561F83EB490}" dt="2022-10-13T03:00:33.665" v="7152" actId="478"/>
          <ac:spMkLst>
            <pc:docMk/>
            <pc:sldMk cId="2642926498" sldId="300"/>
            <ac:spMk id="2" creationId="{84307289-D27B-D179-6048-D3195B540002}"/>
          </ac:spMkLst>
        </pc:spChg>
        <pc:spChg chg="del">
          <ac:chgData name="Li, Anna X. (Anna)" userId="3c421528-08c5-48e8-be0d-0f1df8e3828b" providerId="ADAL" clId="{10436B05-3A2A-496A-8C13-6561F83EB490}" dt="2022-10-13T04:24:26.297" v="7325" actId="478"/>
          <ac:spMkLst>
            <pc:docMk/>
            <pc:sldMk cId="2642926498" sldId="300"/>
            <ac:spMk id="3" creationId="{1C5F1696-70CA-CD5D-1A3F-6424D3EE7244}"/>
          </ac:spMkLst>
        </pc:spChg>
        <pc:spChg chg="del">
          <ac:chgData name="Li, Anna X. (Anna)" userId="3c421528-08c5-48e8-be0d-0f1df8e3828b" providerId="ADAL" clId="{10436B05-3A2A-496A-8C13-6561F83EB490}" dt="2022-10-13T04:24:28.862" v="7326" actId="478"/>
          <ac:spMkLst>
            <pc:docMk/>
            <pc:sldMk cId="2642926498" sldId="300"/>
            <ac:spMk id="5" creationId="{A6816E73-13AC-2AA3-FBF1-A88B572A3B22}"/>
          </ac:spMkLst>
        </pc:spChg>
        <pc:spChg chg="mod">
          <ac:chgData name="Li, Anna X. (Anna)" userId="3c421528-08c5-48e8-be0d-0f1df8e3828b" providerId="ADAL" clId="{10436B05-3A2A-496A-8C13-6561F83EB490}" dt="2022-10-13T04:24:41.224" v="7332" actId="1036"/>
          <ac:spMkLst>
            <pc:docMk/>
            <pc:sldMk cId="2642926498" sldId="300"/>
            <ac:spMk id="16" creationId="{96C7E828-5353-B24A-522E-DB27882801C9}"/>
          </ac:spMkLst>
        </pc:spChg>
        <pc:spChg chg="mod">
          <ac:chgData name="Li, Anna X. (Anna)" userId="3c421528-08c5-48e8-be0d-0f1df8e3828b" providerId="ADAL" clId="{10436B05-3A2A-496A-8C13-6561F83EB490}" dt="2022-10-13T23:57:46.755" v="7801" actId="20577"/>
          <ac:spMkLst>
            <pc:docMk/>
            <pc:sldMk cId="2642926498" sldId="300"/>
            <ac:spMk id="30" creationId="{E5F50AF3-2B94-7D7A-3C38-C4ED85AE0984}"/>
          </ac:spMkLst>
        </pc:spChg>
        <pc:picChg chg="del">
          <ac:chgData name="Li, Anna X. (Anna)" userId="3c421528-08c5-48e8-be0d-0f1df8e3828b" providerId="ADAL" clId="{10436B05-3A2A-496A-8C13-6561F83EB490}" dt="2022-10-14T00:03:55.866" v="7881" actId="478"/>
          <ac:picMkLst>
            <pc:docMk/>
            <pc:sldMk cId="2642926498" sldId="300"/>
            <ac:picMk id="23" creationId="{217D76BD-F47C-7228-5F0E-B33EBC8003B4}"/>
          </ac:picMkLst>
        </pc:picChg>
        <pc:picChg chg="add del mod">
          <ac:chgData name="Li, Anna X. (Anna)" userId="3c421528-08c5-48e8-be0d-0f1df8e3828b" providerId="ADAL" clId="{10436B05-3A2A-496A-8C13-6561F83EB490}" dt="2022-10-13T03:03:11.829" v="7192" actId="478"/>
          <ac:picMkLst>
            <pc:docMk/>
            <pc:sldMk cId="2642926498" sldId="300"/>
            <ac:picMk id="3074" creationId="{AA9E2324-FBD4-4860-D35A-A89B4D8EE85C}"/>
          </ac:picMkLst>
        </pc:picChg>
        <pc:picChg chg="add del mod">
          <ac:chgData name="Li, Anna X. (Anna)" userId="3c421528-08c5-48e8-be0d-0f1df8e3828b" providerId="ADAL" clId="{10436B05-3A2A-496A-8C13-6561F83EB490}" dt="2022-10-13T04:24:10.926" v="7309" actId="478"/>
          <ac:picMkLst>
            <pc:docMk/>
            <pc:sldMk cId="2642926498" sldId="300"/>
            <ac:picMk id="3076" creationId="{E2027FBF-7276-523F-7238-57128DFA5088}"/>
          </ac:picMkLst>
        </pc:picChg>
        <pc:picChg chg="add del mod">
          <ac:chgData name="Li, Anna X. (Anna)" userId="3c421528-08c5-48e8-be0d-0f1df8e3828b" providerId="ADAL" clId="{10436B05-3A2A-496A-8C13-6561F83EB490}" dt="2022-10-13T04:16:44.056" v="7306" actId="478"/>
          <ac:picMkLst>
            <pc:docMk/>
            <pc:sldMk cId="2642926498" sldId="300"/>
            <ac:picMk id="3078" creationId="{5D185DD6-1F37-40F0-BA96-8B7D05264B53}"/>
          </ac:picMkLst>
        </pc:picChg>
        <pc:picChg chg="add del mod">
          <ac:chgData name="Li, Anna X. (Anna)" userId="3c421528-08c5-48e8-be0d-0f1df8e3828b" providerId="ADAL" clId="{10436B05-3A2A-496A-8C13-6561F83EB490}" dt="2022-10-13T04:29:17.123" v="7333" actId="478"/>
          <ac:picMkLst>
            <pc:docMk/>
            <pc:sldMk cId="2642926498" sldId="300"/>
            <ac:picMk id="3080" creationId="{EB10BEA1-08EB-8372-4DFF-7B8593E54DCB}"/>
          </ac:picMkLst>
        </pc:picChg>
        <pc:picChg chg="add del mod">
          <ac:chgData name="Li, Anna X. (Anna)" userId="3c421528-08c5-48e8-be0d-0f1df8e3828b" providerId="ADAL" clId="{10436B05-3A2A-496A-8C13-6561F83EB490}" dt="2022-10-14T00:03:32.086" v="7806" actId="478"/>
          <ac:picMkLst>
            <pc:docMk/>
            <pc:sldMk cId="2642926498" sldId="300"/>
            <ac:picMk id="3082" creationId="{14DA59A7-AAC4-1C92-3A7B-B3E7D8E2AEA1}"/>
          </ac:picMkLst>
        </pc:picChg>
        <pc:picChg chg="add mod">
          <ac:chgData name="Li, Anna X. (Anna)" userId="3c421528-08c5-48e8-be0d-0f1df8e3828b" providerId="ADAL" clId="{10436B05-3A2A-496A-8C13-6561F83EB490}" dt="2022-10-14T00:04:06.448" v="7884" actId="1076"/>
          <ac:picMkLst>
            <pc:docMk/>
            <pc:sldMk cId="2642926498" sldId="300"/>
            <ac:picMk id="3084" creationId="{77A2CCF6-5580-2312-61AF-D4DBB834BC55}"/>
          </ac:picMkLst>
        </pc:picChg>
        <pc:picChg chg="add del mod">
          <ac:chgData name="Li, Anna X. (Anna)" userId="3c421528-08c5-48e8-be0d-0f1df8e3828b" providerId="ADAL" clId="{10436B05-3A2A-496A-8C13-6561F83EB490}" dt="2022-10-14T00:04:06.975" v="7885"/>
          <ac:picMkLst>
            <pc:docMk/>
            <pc:sldMk cId="2642926498" sldId="300"/>
            <ac:picMk id="3086" creationId="{5B783CCF-EFE4-33CE-2A94-5DA222E70CA2}"/>
          </ac:picMkLst>
        </pc:picChg>
        <pc:picChg chg="add mod">
          <ac:chgData name="Li, Anna X. (Anna)" userId="3c421528-08c5-48e8-be0d-0f1df8e3828b" providerId="ADAL" clId="{10436B05-3A2A-496A-8C13-6561F83EB490}" dt="2022-10-14T00:04:59.833" v="7959" actId="1036"/>
          <ac:picMkLst>
            <pc:docMk/>
            <pc:sldMk cId="2642926498" sldId="300"/>
            <ac:picMk id="3088" creationId="{88E27C0C-FBFA-DA75-E635-440D4A8A826D}"/>
          </ac:picMkLst>
        </pc:picChg>
        <pc:picChg chg="del">
          <ac:chgData name="Li, Anna X. (Anna)" userId="3c421528-08c5-48e8-be0d-0f1df8e3828b" providerId="ADAL" clId="{10436B05-3A2A-496A-8C13-6561F83EB490}" dt="2022-10-13T03:00:37.556" v="7153" actId="478"/>
          <ac:picMkLst>
            <pc:docMk/>
            <pc:sldMk cId="2642926498" sldId="300"/>
            <ac:picMk id="4098" creationId="{CDA70F77-6B31-9EDB-A925-F7100F791022}"/>
          </ac:picMkLst>
        </pc:picChg>
        <pc:cxnChg chg="add del mod">
          <ac:chgData name="Li, Anna X. (Anna)" userId="3c421528-08c5-48e8-be0d-0f1df8e3828b" providerId="ADAL" clId="{10436B05-3A2A-496A-8C13-6561F83EB490}" dt="2022-10-13T03:01:28.006" v="7191" actId="1037"/>
          <ac:cxnSpMkLst>
            <pc:docMk/>
            <pc:sldMk cId="2642926498" sldId="300"/>
            <ac:cxnSpMk id="25" creationId="{75D813BE-A893-4754-2276-79A4AB98E618}"/>
          </ac:cxnSpMkLst>
        </pc:cxnChg>
        <pc:cxnChg chg="del mod">
          <ac:chgData name="Li, Anna X. (Anna)" userId="3c421528-08c5-48e8-be0d-0f1df8e3828b" providerId="ADAL" clId="{10436B05-3A2A-496A-8C13-6561F83EB490}" dt="2022-10-13T03:01:21.199" v="7186" actId="478"/>
          <ac:cxnSpMkLst>
            <pc:docMk/>
            <pc:sldMk cId="2642926498" sldId="300"/>
            <ac:cxnSpMk id="28" creationId="{147B36FA-7C3C-1EAE-062F-DF479F16387C}"/>
          </ac:cxnSpMkLst>
        </pc:cxnChg>
      </pc:sldChg>
      <pc:sldChg chg="addSp delSp modSp add mod">
        <pc:chgData name="Li, Anna X. (Anna)" userId="3c421528-08c5-48e8-be0d-0f1df8e3828b" providerId="ADAL" clId="{10436B05-3A2A-496A-8C13-6561F83EB490}" dt="2022-10-14T00:00:12.239" v="7805" actId="732"/>
        <pc:sldMkLst>
          <pc:docMk/>
          <pc:sldMk cId="1527634544" sldId="301"/>
        </pc:sldMkLst>
        <pc:spChg chg="mod">
          <ac:chgData name="Li, Anna X. (Anna)" userId="3c421528-08c5-48e8-be0d-0f1df8e3828b" providerId="ADAL" clId="{10436B05-3A2A-496A-8C13-6561F83EB490}" dt="2022-10-13T23:04:20.273" v="7789" actId="1036"/>
          <ac:spMkLst>
            <pc:docMk/>
            <pc:sldMk cId="1527634544" sldId="301"/>
            <ac:spMk id="3" creationId="{3468565C-E3FA-A4F1-DE0E-60F3481643F4}"/>
          </ac:spMkLst>
        </pc:spChg>
        <pc:spChg chg="mod">
          <ac:chgData name="Li, Anna X. (Anna)" userId="3c421528-08c5-48e8-be0d-0f1df8e3828b" providerId="ADAL" clId="{10436B05-3A2A-496A-8C13-6561F83EB490}" dt="2022-10-13T22:58:59.401" v="7660" actId="1036"/>
          <ac:spMkLst>
            <pc:docMk/>
            <pc:sldMk cId="1527634544" sldId="301"/>
            <ac:spMk id="4" creationId="{C7A33261-24AB-7FFE-DC75-57AC323639DD}"/>
          </ac:spMkLst>
        </pc:spChg>
        <pc:spChg chg="mod">
          <ac:chgData name="Li, Anna X. (Anna)" userId="3c421528-08c5-48e8-be0d-0f1df8e3828b" providerId="ADAL" clId="{10436B05-3A2A-496A-8C13-6561F83EB490}" dt="2022-10-13T22:58:59.401" v="7660" actId="1036"/>
          <ac:spMkLst>
            <pc:docMk/>
            <pc:sldMk cId="1527634544" sldId="301"/>
            <ac:spMk id="5" creationId="{8AF7B634-2327-56DA-E4BB-45F70992EB41}"/>
          </ac:spMkLst>
        </pc:spChg>
        <pc:spChg chg="mod">
          <ac:chgData name="Li, Anna X. (Anna)" userId="3c421528-08c5-48e8-be0d-0f1df8e3828b" providerId="ADAL" clId="{10436B05-3A2A-496A-8C13-6561F83EB490}" dt="2022-10-13T22:58:59.401" v="7660" actId="1036"/>
          <ac:spMkLst>
            <pc:docMk/>
            <pc:sldMk cId="1527634544" sldId="301"/>
            <ac:spMk id="6" creationId="{BD99A334-5385-DB48-25E5-3DBCAEF82AAC}"/>
          </ac:spMkLst>
        </pc:spChg>
        <pc:spChg chg="mod">
          <ac:chgData name="Li, Anna X. (Anna)" userId="3c421528-08c5-48e8-be0d-0f1df8e3828b" providerId="ADAL" clId="{10436B05-3A2A-496A-8C13-6561F83EB490}" dt="2022-10-13T22:58:59.401" v="7660" actId="1036"/>
          <ac:spMkLst>
            <pc:docMk/>
            <pc:sldMk cId="1527634544" sldId="301"/>
            <ac:spMk id="7" creationId="{88CB18FD-DD77-6934-2912-69A68C282EB7}"/>
          </ac:spMkLst>
        </pc:spChg>
        <pc:spChg chg="mod">
          <ac:chgData name="Li, Anna X. (Anna)" userId="3c421528-08c5-48e8-be0d-0f1df8e3828b" providerId="ADAL" clId="{10436B05-3A2A-496A-8C13-6561F83EB490}" dt="2022-10-13T22:59:08.042" v="7661" actId="1076"/>
          <ac:spMkLst>
            <pc:docMk/>
            <pc:sldMk cId="1527634544" sldId="301"/>
            <ac:spMk id="8" creationId="{210CCA90-411A-EFAA-433F-07344F8034AA}"/>
          </ac:spMkLst>
        </pc:spChg>
        <pc:spChg chg="mod">
          <ac:chgData name="Li, Anna X. (Anna)" userId="3c421528-08c5-48e8-be0d-0f1df8e3828b" providerId="ADAL" clId="{10436B05-3A2A-496A-8C13-6561F83EB490}" dt="2022-10-13T23:02:58.474" v="7781" actId="1076"/>
          <ac:spMkLst>
            <pc:docMk/>
            <pc:sldMk cId="1527634544" sldId="301"/>
            <ac:spMk id="9" creationId="{45081ED9-3712-76F3-D09F-ADDFA4DA5B83}"/>
          </ac:spMkLst>
        </pc:spChg>
        <pc:spChg chg="mod">
          <ac:chgData name="Li, Anna X. (Anna)" userId="3c421528-08c5-48e8-be0d-0f1df8e3828b" providerId="ADAL" clId="{10436B05-3A2A-496A-8C13-6561F83EB490}" dt="2022-10-13T22:53:31.778" v="7509" actId="1076"/>
          <ac:spMkLst>
            <pc:docMk/>
            <pc:sldMk cId="1527634544" sldId="301"/>
            <ac:spMk id="12" creationId="{929D539B-4113-7866-448E-9B3D1517D308}"/>
          </ac:spMkLst>
        </pc:spChg>
        <pc:spChg chg="mod">
          <ac:chgData name="Li, Anna X. (Anna)" userId="3c421528-08c5-48e8-be0d-0f1df8e3828b" providerId="ADAL" clId="{10436B05-3A2A-496A-8C13-6561F83EB490}" dt="2022-10-13T22:53:31.778" v="7509" actId="1076"/>
          <ac:spMkLst>
            <pc:docMk/>
            <pc:sldMk cId="1527634544" sldId="301"/>
            <ac:spMk id="13" creationId="{5E720D4C-5514-13DD-C424-E3A90D585693}"/>
          </ac:spMkLst>
        </pc:spChg>
        <pc:spChg chg="mod">
          <ac:chgData name="Li, Anna X. (Anna)" userId="3c421528-08c5-48e8-be0d-0f1df8e3828b" providerId="ADAL" clId="{10436B05-3A2A-496A-8C13-6561F83EB490}" dt="2022-10-13T22:53:31.778" v="7509" actId="1076"/>
          <ac:spMkLst>
            <pc:docMk/>
            <pc:sldMk cId="1527634544" sldId="301"/>
            <ac:spMk id="14" creationId="{91179D79-639A-C589-68B5-AA9BA906D300}"/>
          </ac:spMkLst>
        </pc:spChg>
        <pc:spChg chg="mod">
          <ac:chgData name="Li, Anna X. (Anna)" userId="3c421528-08c5-48e8-be0d-0f1df8e3828b" providerId="ADAL" clId="{10436B05-3A2A-496A-8C13-6561F83EB490}" dt="2022-10-13T22:53:31.778" v="7509" actId="1076"/>
          <ac:spMkLst>
            <pc:docMk/>
            <pc:sldMk cId="1527634544" sldId="301"/>
            <ac:spMk id="15" creationId="{BD3C9795-CB71-7974-E5C6-F79541F8B33A}"/>
          </ac:spMkLst>
        </pc:spChg>
        <pc:spChg chg="mod">
          <ac:chgData name="Li, Anna X. (Anna)" userId="3c421528-08c5-48e8-be0d-0f1df8e3828b" providerId="ADAL" clId="{10436B05-3A2A-496A-8C13-6561F83EB490}" dt="2022-10-13T22:53:31.778" v="7509" actId="1076"/>
          <ac:spMkLst>
            <pc:docMk/>
            <pc:sldMk cId="1527634544" sldId="301"/>
            <ac:spMk id="16" creationId="{CBF4610A-094F-1FC1-2E60-F21826704709}"/>
          </ac:spMkLst>
        </pc:spChg>
        <pc:spChg chg="mod">
          <ac:chgData name="Li, Anna X. (Anna)" userId="3c421528-08c5-48e8-be0d-0f1df8e3828b" providerId="ADAL" clId="{10436B05-3A2A-496A-8C13-6561F83EB490}" dt="2022-10-13T23:01:48.215" v="7692" actId="1076"/>
          <ac:spMkLst>
            <pc:docMk/>
            <pc:sldMk cId="1527634544" sldId="301"/>
            <ac:spMk id="17" creationId="{210F6FCC-0F09-15E6-77E8-B7A25ED3DAD8}"/>
          </ac:spMkLst>
        </pc:spChg>
        <pc:spChg chg="mod">
          <ac:chgData name="Li, Anna X. (Anna)" userId="3c421528-08c5-48e8-be0d-0f1df8e3828b" providerId="ADAL" clId="{10436B05-3A2A-496A-8C13-6561F83EB490}" dt="2022-10-13T22:53:31.778" v="7509" actId="1076"/>
          <ac:spMkLst>
            <pc:docMk/>
            <pc:sldMk cId="1527634544" sldId="301"/>
            <ac:spMk id="18" creationId="{86807E86-DBB6-FB1C-BB0E-3E14AFA19875}"/>
          </ac:spMkLst>
        </pc:spChg>
        <pc:spChg chg="mod">
          <ac:chgData name="Li, Anna X. (Anna)" userId="3c421528-08c5-48e8-be0d-0f1df8e3828b" providerId="ADAL" clId="{10436B05-3A2A-496A-8C13-6561F83EB490}" dt="2022-10-13T22:53:31.778" v="7509" actId="1076"/>
          <ac:spMkLst>
            <pc:docMk/>
            <pc:sldMk cId="1527634544" sldId="301"/>
            <ac:spMk id="19" creationId="{DA5DD454-C781-D869-385E-AD808A1F634B}"/>
          </ac:spMkLst>
        </pc:spChg>
        <pc:spChg chg="mod">
          <ac:chgData name="Li, Anna X. (Anna)" userId="3c421528-08c5-48e8-be0d-0f1df8e3828b" providerId="ADAL" clId="{10436B05-3A2A-496A-8C13-6561F83EB490}" dt="2022-10-13T22:58:59.401" v="7660" actId="1036"/>
          <ac:spMkLst>
            <pc:docMk/>
            <pc:sldMk cId="1527634544" sldId="301"/>
            <ac:spMk id="24" creationId="{0D933A69-342F-5FD5-FAAB-DFDC103883FF}"/>
          </ac:spMkLst>
        </pc:spChg>
        <pc:spChg chg="mod">
          <ac:chgData name="Li, Anna X. (Anna)" userId="3c421528-08c5-48e8-be0d-0f1df8e3828b" providerId="ADAL" clId="{10436B05-3A2A-496A-8C13-6561F83EB490}" dt="2022-10-13T23:00:17.177" v="7677" actId="14100"/>
          <ac:spMkLst>
            <pc:docMk/>
            <pc:sldMk cId="1527634544" sldId="301"/>
            <ac:spMk id="26" creationId="{70849AEC-A703-BCF7-757A-2C32D2D54EEE}"/>
          </ac:spMkLst>
        </pc:spChg>
        <pc:spChg chg="mod">
          <ac:chgData name="Li, Anna X. (Anna)" userId="3c421528-08c5-48e8-be0d-0f1df8e3828b" providerId="ADAL" clId="{10436B05-3A2A-496A-8C13-6561F83EB490}" dt="2022-10-13T23:04:14.249" v="7787" actId="1036"/>
          <ac:spMkLst>
            <pc:docMk/>
            <pc:sldMk cId="1527634544" sldId="301"/>
            <ac:spMk id="28" creationId="{82A66100-67DE-71A6-3B85-CB2CE0C04B7D}"/>
          </ac:spMkLst>
        </pc:spChg>
        <pc:spChg chg="mod">
          <ac:chgData name="Li, Anna X. (Anna)" userId="3c421528-08c5-48e8-be0d-0f1df8e3828b" providerId="ADAL" clId="{10436B05-3A2A-496A-8C13-6561F83EB490}" dt="2022-10-13T22:55:59.339" v="7608" actId="1036"/>
          <ac:spMkLst>
            <pc:docMk/>
            <pc:sldMk cId="1527634544" sldId="301"/>
            <ac:spMk id="31" creationId="{D8BA37D2-49E5-1699-B7B9-5D9C40031884}"/>
          </ac:spMkLst>
        </pc:spChg>
        <pc:spChg chg="mod">
          <ac:chgData name="Li, Anna X. (Anna)" userId="3c421528-08c5-48e8-be0d-0f1df8e3828b" providerId="ADAL" clId="{10436B05-3A2A-496A-8C13-6561F83EB490}" dt="2022-10-13T22:53:31.778" v="7509" actId="1076"/>
          <ac:spMkLst>
            <pc:docMk/>
            <pc:sldMk cId="1527634544" sldId="301"/>
            <ac:spMk id="1024" creationId="{E2E3C5D8-7D42-7152-972E-B68769ED3CCA}"/>
          </ac:spMkLst>
        </pc:spChg>
        <pc:spChg chg="mod">
          <ac:chgData name="Li, Anna X. (Anna)" userId="3c421528-08c5-48e8-be0d-0f1df8e3828b" providerId="ADAL" clId="{10436B05-3A2A-496A-8C13-6561F83EB490}" dt="2022-10-13T22:53:31.778" v="7509" actId="1076"/>
          <ac:spMkLst>
            <pc:docMk/>
            <pc:sldMk cId="1527634544" sldId="301"/>
            <ac:spMk id="1025" creationId="{CCFB183D-85A1-EC05-0EF2-AD35BD5FD105}"/>
          </ac:spMkLst>
        </pc:spChg>
        <pc:spChg chg="mod">
          <ac:chgData name="Li, Anna X. (Anna)" userId="3c421528-08c5-48e8-be0d-0f1df8e3828b" providerId="ADAL" clId="{10436B05-3A2A-496A-8C13-6561F83EB490}" dt="2022-10-13T22:53:31.778" v="7509" actId="1076"/>
          <ac:spMkLst>
            <pc:docMk/>
            <pc:sldMk cId="1527634544" sldId="301"/>
            <ac:spMk id="1027" creationId="{D76EB094-5D50-2714-6BB1-7EBFF9743CA9}"/>
          </ac:spMkLst>
        </pc:spChg>
        <pc:spChg chg="mod">
          <ac:chgData name="Li, Anna X. (Anna)" userId="3c421528-08c5-48e8-be0d-0f1df8e3828b" providerId="ADAL" clId="{10436B05-3A2A-496A-8C13-6561F83EB490}" dt="2022-10-13T22:53:31.778" v="7509" actId="1076"/>
          <ac:spMkLst>
            <pc:docMk/>
            <pc:sldMk cId="1527634544" sldId="301"/>
            <ac:spMk id="1029" creationId="{A5128B7E-3445-E759-733B-5856E5DFCEF2}"/>
          </ac:spMkLst>
        </pc:spChg>
        <pc:spChg chg="mod">
          <ac:chgData name="Li, Anna X. (Anna)" userId="3c421528-08c5-48e8-be0d-0f1df8e3828b" providerId="ADAL" clId="{10436B05-3A2A-496A-8C13-6561F83EB490}" dt="2022-10-13T22:53:31.778" v="7509" actId="1076"/>
          <ac:spMkLst>
            <pc:docMk/>
            <pc:sldMk cId="1527634544" sldId="301"/>
            <ac:spMk id="1031" creationId="{1146553E-0A64-7585-5955-2A8E00436F1C}"/>
          </ac:spMkLst>
        </pc:spChg>
        <pc:spChg chg="mod">
          <ac:chgData name="Li, Anna X. (Anna)" userId="3c421528-08c5-48e8-be0d-0f1df8e3828b" providerId="ADAL" clId="{10436B05-3A2A-496A-8C13-6561F83EB490}" dt="2022-10-13T22:53:31.778" v="7509" actId="1076"/>
          <ac:spMkLst>
            <pc:docMk/>
            <pc:sldMk cId="1527634544" sldId="301"/>
            <ac:spMk id="1032" creationId="{252A6A0D-BF05-DA2B-ACD5-9ABE3FF9F938}"/>
          </ac:spMkLst>
        </pc:spChg>
        <pc:spChg chg="mod">
          <ac:chgData name="Li, Anna X. (Anna)" userId="3c421528-08c5-48e8-be0d-0f1df8e3828b" providerId="ADAL" clId="{10436B05-3A2A-496A-8C13-6561F83EB490}" dt="2022-10-13T22:55:59.339" v="7608" actId="1036"/>
          <ac:spMkLst>
            <pc:docMk/>
            <pc:sldMk cId="1527634544" sldId="301"/>
            <ac:spMk id="1033" creationId="{0FA3D967-8A1E-92B2-5AD1-01BC256A8A9E}"/>
          </ac:spMkLst>
        </pc:spChg>
        <pc:spChg chg="mod">
          <ac:chgData name="Li, Anna X. (Anna)" userId="3c421528-08c5-48e8-be0d-0f1df8e3828b" providerId="ADAL" clId="{10436B05-3A2A-496A-8C13-6561F83EB490}" dt="2022-10-13T22:53:31.778" v="7509" actId="1076"/>
          <ac:spMkLst>
            <pc:docMk/>
            <pc:sldMk cId="1527634544" sldId="301"/>
            <ac:spMk id="1034" creationId="{92D052CD-1E16-715D-4BF1-84B19D551259}"/>
          </ac:spMkLst>
        </pc:spChg>
        <pc:spChg chg="mod">
          <ac:chgData name="Li, Anna X. (Anna)" userId="3c421528-08c5-48e8-be0d-0f1df8e3828b" providerId="ADAL" clId="{10436B05-3A2A-496A-8C13-6561F83EB490}" dt="2022-10-13T22:53:31.778" v="7509" actId="1076"/>
          <ac:spMkLst>
            <pc:docMk/>
            <pc:sldMk cId="1527634544" sldId="301"/>
            <ac:spMk id="1035" creationId="{19BEBF9A-E6E3-FC04-AFE5-B1BB8CFDB4F9}"/>
          </ac:spMkLst>
        </pc:spChg>
        <pc:spChg chg="mod">
          <ac:chgData name="Li, Anna X. (Anna)" userId="3c421528-08c5-48e8-be0d-0f1df8e3828b" providerId="ADAL" clId="{10436B05-3A2A-496A-8C13-6561F83EB490}" dt="2022-10-13T22:53:31.778" v="7509" actId="1076"/>
          <ac:spMkLst>
            <pc:docMk/>
            <pc:sldMk cId="1527634544" sldId="301"/>
            <ac:spMk id="1036" creationId="{46508FEC-1ADE-F749-5863-046AB0D366BD}"/>
          </ac:spMkLst>
        </pc:spChg>
        <pc:spChg chg="mod">
          <ac:chgData name="Li, Anna X. (Anna)" userId="3c421528-08c5-48e8-be0d-0f1df8e3828b" providerId="ADAL" clId="{10436B05-3A2A-496A-8C13-6561F83EB490}" dt="2022-10-13T22:53:31.778" v="7509" actId="1076"/>
          <ac:spMkLst>
            <pc:docMk/>
            <pc:sldMk cId="1527634544" sldId="301"/>
            <ac:spMk id="1037" creationId="{077DCDC0-1C0D-DE1D-A24A-B87D9E015A01}"/>
          </ac:spMkLst>
        </pc:spChg>
        <pc:spChg chg="mod">
          <ac:chgData name="Li, Anna X. (Anna)" userId="3c421528-08c5-48e8-be0d-0f1df8e3828b" providerId="ADAL" clId="{10436B05-3A2A-496A-8C13-6561F83EB490}" dt="2022-10-13T22:53:31.778" v="7509" actId="1076"/>
          <ac:spMkLst>
            <pc:docMk/>
            <pc:sldMk cId="1527634544" sldId="301"/>
            <ac:spMk id="1038" creationId="{C42CE7E1-5242-AD7A-844E-AABDEF65222C}"/>
          </ac:spMkLst>
        </pc:spChg>
        <pc:spChg chg="del mod">
          <ac:chgData name="Li, Anna X. (Anna)" userId="3c421528-08c5-48e8-be0d-0f1df8e3828b" providerId="ADAL" clId="{10436B05-3A2A-496A-8C13-6561F83EB490}" dt="2022-10-13T22:43:15.435" v="7378" actId="478"/>
          <ac:spMkLst>
            <pc:docMk/>
            <pc:sldMk cId="1527634544" sldId="301"/>
            <ac:spMk id="1039" creationId="{401AF61C-305A-F4E0-FC62-3CB74989664F}"/>
          </ac:spMkLst>
        </pc:spChg>
        <pc:spChg chg="add mod">
          <ac:chgData name="Li, Anna X. (Anna)" userId="3c421528-08c5-48e8-be0d-0f1df8e3828b" providerId="ADAL" clId="{10436B05-3A2A-496A-8C13-6561F83EB490}" dt="2022-10-13T23:02:40.379" v="7780" actId="1076"/>
          <ac:spMkLst>
            <pc:docMk/>
            <pc:sldMk cId="1527634544" sldId="301"/>
            <ac:spMk id="2052" creationId="{195AF8F7-9940-BEE6-C5B5-10F660966B3D}"/>
          </ac:spMkLst>
        </pc:spChg>
        <pc:spChg chg="add mod">
          <ac:chgData name="Li, Anna X. (Anna)" userId="3c421528-08c5-48e8-be0d-0f1df8e3828b" providerId="ADAL" clId="{10436B05-3A2A-496A-8C13-6561F83EB490}" dt="2022-10-13T23:02:04.625" v="7693" actId="1076"/>
          <ac:spMkLst>
            <pc:docMk/>
            <pc:sldMk cId="1527634544" sldId="301"/>
            <ac:spMk id="2058" creationId="{403D3073-C33A-8B4D-11E6-308CE1ABF8B1}"/>
          </ac:spMkLst>
        </pc:spChg>
        <pc:spChg chg="add mod">
          <ac:chgData name="Li, Anna X. (Anna)" userId="3c421528-08c5-48e8-be0d-0f1df8e3828b" providerId="ADAL" clId="{10436B05-3A2A-496A-8C13-6561F83EB490}" dt="2022-10-13T23:04:24.555" v="7791" actId="1036"/>
          <ac:spMkLst>
            <pc:docMk/>
            <pc:sldMk cId="1527634544" sldId="301"/>
            <ac:spMk id="2059" creationId="{F1B4EC40-45B6-A76A-F188-9DD203DE7163}"/>
          </ac:spMkLst>
        </pc:spChg>
        <pc:spChg chg="add mod">
          <ac:chgData name="Li, Anna X. (Anna)" userId="3c421528-08c5-48e8-be0d-0f1df8e3828b" providerId="ADAL" clId="{10436B05-3A2A-496A-8C13-6561F83EB490}" dt="2022-10-13T23:04:11.039" v="7785" actId="1036"/>
          <ac:spMkLst>
            <pc:docMk/>
            <pc:sldMk cId="1527634544" sldId="301"/>
            <ac:spMk id="2061" creationId="{E2239E79-939F-54F1-5CB5-3F4C9F6D7904}"/>
          </ac:spMkLst>
        </pc:spChg>
        <pc:spChg chg="add mod">
          <ac:chgData name="Li, Anna X. (Anna)" userId="3c421528-08c5-48e8-be0d-0f1df8e3828b" providerId="ADAL" clId="{10436B05-3A2A-496A-8C13-6561F83EB490}" dt="2022-10-13T23:01:23.688" v="7687" actId="1076"/>
          <ac:spMkLst>
            <pc:docMk/>
            <pc:sldMk cId="1527634544" sldId="301"/>
            <ac:spMk id="2066" creationId="{4431E61F-CEC4-4614-23E1-53AE45D9F987}"/>
          </ac:spMkLst>
        </pc:spChg>
        <pc:spChg chg="add mod">
          <ac:chgData name="Li, Anna X. (Anna)" userId="3c421528-08c5-48e8-be0d-0f1df8e3828b" providerId="ADAL" clId="{10436B05-3A2A-496A-8C13-6561F83EB490}" dt="2022-10-13T23:03:48.544" v="7783" actId="1036"/>
          <ac:spMkLst>
            <pc:docMk/>
            <pc:sldMk cId="1527634544" sldId="301"/>
            <ac:spMk id="2067" creationId="{3CB4992B-DC59-FE49-BC72-CC32D6C80217}"/>
          </ac:spMkLst>
        </pc:spChg>
        <pc:grpChg chg="add del mod">
          <ac:chgData name="Li, Anna X. (Anna)" userId="3c421528-08c5-48e8-be0d-0f1df8e3828b" providerId="ADAL" clId="{10436B05-3A2A-496A-8C13-6561F83EB490}" dt="2022-10-13T22:55:19.342" v="7586" actId="1035"/>
          <ac:grpSpMkLst>
            <pc:docMk/>
            <pc:sldMk cId="1527634544" sldId="301"/>
            <ac:grpSpMk id="11" creationId="{BA873AB5-A3DF-629A-533A-060D14DAB542}"/>
          </ac:grpSpMkLst>
        </pc:grpChg>
        <pc:picChg chg="del mod">
          <ac:chgData name="Li, Anna X. (Anna)" userId="3c421528-08c5-48e8-be0d-0f1df8e3828b" providerId="ADAL" clId="{10436B05-3A2A-496A-8C13-6561F83EB490}" dt="2022-10-13T22:52:56.490" v="7500" actId="478"/>
          <ac:picMkLst>
            <pc:docMk/>
            <pc:sldMk cId="1527634544" sldId="301"/>
            <ac:picMk id="2" creationId="{3CE103D4-F2A9-182E-CAE5-04DB1DC6E0F5}"/>
          </ac:picMkLst>
        </pc:picChg>
        <pc:picChg chg="del">
          <ac:chgData name="Li, Anna X. (Anna)" userId="3c421528-08c5-48e8-be0d-0f1df8e3828b" providerId="ADAL" clId="{10436B05-3A2A-496A-8C13-6561F83EB490}" dt="2022-10-13T03:33:16.502" v="7242" actId="478"/>
          <ac:picMkLst>
            <pc:docMk/>
            <pc:sldMk cId="1527634544" sldId="301"/>
            <ac:picMk id="2050" creationId="{51428052-D66C-0777-0DE9-04B433F77DF5}"/>
          </ac:picMkLst>
        </pc:picChg>
        <pc:picChg chg="add mod">
          <ac:chgData name="Li, Anna X. (Anna)" userId="3c421528-08c5-48e8-be0d-0f1df8e3828b" providerId="ADAL" clId="{10436B05-3A2A-496A-8C13-6561F83EB490}" dt="2022-10-13T22:54:40.963" v="7521" actId="1076"/>
          <ac:picMkLst>
            <pc:docMk/>
            <pc:sldMk cId="1527634544" sldId="301"/>
            <ac:picMk id="2060" creationId="{A68DA075-859F-6A24-26C1-365554D47870}"/>
          </ac:picMkLst>
        </pc:picChg>
        <pc:picChg chg="add del mod">
          <ac:chgData name="Li, Anna X. (Anna)" userId="3c421528-08c5-48e8-be0d-0f1df8e3828b" providerId="ADAL" clId="{10436B05-3A2A-496A-8C13-6561F83EB490}" dt="2022-10-13T22:42:49.285" v="7373" actId="478"/>
          <ac:picMkLst>
            <pc:docMk/>
            <pc:sldMk cId="1527634544" sldId="301"/>
            <ac:picMk id="4098" creationId="{A8338B25-68B9-FF4E-2F7C-748AE812B6BB}"/>
          </ac:picMkLst>
        </pc:picChg>
        <pc:picChg chg="add del mod">
          <ac:chgData name="Li, Anna X. (Anna)" userId="3c421528-08c5-48e8-be0d-0f1df8e3828b" providerId="ADAL" clId="{10436B05-3A2A-496A-8C13-6561F83EB490}" dt="2022-10-13T22:46:43.318" v="7426" actId="478"/>
          <ac:picMkLst>
            <pc:docMk/>
            <pc:sldMk cId="1527634544" sldId="301"/>
            <ac:picMk id="4100" creationId="{5047BE2D-5C9F-2FC6-7990-123B88DA8981}"/>
          </ac:picMkLst>
        </pc:picChg>
        <pc:picChg chg="add del mod">
          <ac:chgData name="Li, Anna X. (Anna)" userId="3c421528-08c5-48e8-be0d-0f1df8e3828b" providerId="ADAL" clId="{10436B05-3A2A-496A-8C13-6561F83EB490}" dt="2022-10-13T22:51:54.848" v="7495" actId="478"/>
          <ac:picMkLst>
            <pc:docMk/>
            <pc:sldMk cId="1527634544" sldId="301"/>
            <ac:picMk id="4102" creationId="{328A486C-F595-67E6-E422-30879F7272FB}"/>
          </ac:picMkLst>
        </pc:picChg>
        <pc:picChg chg="add del mod">
          <ac:chgData name="Li, Anna X. (Anna)" userId="3c421528-08c5-48e8-be0d-0f1df8e3828b" providerId="ADAL" clId="{10436B05-3A2A-496A-8C13-6561F83EB490}" dt="2022-10-13T22:53:34.676" v="7511" actId="478"/>
          <ac:picMkLst>
            <pc:docMk/>
            <pc:sldMk cId="1527634544" sldId="301"/>
            <ac:picMk id="4104" creationId="{D37A89C0-10F3-BF0A-E532-5FD8F8B8D336}"/>
          </ac:picMkLst>
        </pc:picChg>
        <pc:picChg chg="add del mod">
          <ac:chgData name="Li, Anna X. (Anna)" userId="3c421528-08c5-48e8-be0d-0f1df8e3828b" providerId="ADAL" clId="{10436B05-3A2A-496A-8C13-6561F83EB490}" dt="2022-10-13T22:53:32.401" v="7510"/>
          <ac:picMkLst>
            <pc:docMk/>
            <pc:sldMk cId="1527634544" sldId="301"/>
            <ac:picMk id="4106" creationId="{2825FD88-0C80-0CD2-9219-7CEB1E52D9D3}"/>
          </ac:picMkLst>
        </pc:picChg>
        <pc:picChg chg="add del mod">
          <ac:chgData name="Li, Anna X. (Anna)" userId="3c421528-08c5-48e8-be0d-0f1df8e3828b" providerId="ADAL" clId="{10436B05-3A2A-496A-8C13-6561F83EB490}" dt="2022-10-13T23:59:54.056" v="7802" actId="478"/>
          <ac:picMkLst>
            <pc:docMk/>
            <pc:sldMk cId="1527634544" sldId="301"/>
            <ac:picMk id="4108" creationId="{93167BFE-8D2D-0D8F-CD55-5E7A7ECD5733}"/>
          </ac:picMkLst>
        </pc:picChg>
        <pc:picChg chg="add mod">
          <ac:chgData name="Li, Anna X. (Anna)" userId="3c421528-08c5-48e8-be0d-0f1df8e3828b" providerId="ADAL" clId="{10436B05-3A2A-496A-8C13-6561F83EB490}" dt="2022-10-14T00:00:12.239" v="7805" actId="732"/>
          <ac:picMkLst>
            <pc:docMk/>
            <pc:sldMk cId="1527634544" sldId="301"/>
            <ac:picMk id="4110" creationId="{05EE8EDF-0634-50E8-A05B-C7B4F0EC2011}"/>
          </ac:picMkLst>
        </pc:picChg>
        <pc:cxnChg chg="mod">
          <ac:chgData name="Li, Anna X. (Anna)" userId="3c421528-08c5-48e8-be0d-0f1df8e3828b" providerId="ADAL" clId="{10436B05-3A2A-496A-8C13-6561F83EB490}" dt="2022-10-13T22:59:08.042" v="7661" actId="1076"/>
          <ac:cxnSpMkLst>
            <pc:docMk/>
            <pc:sldMk cId="1527634544" sldId="301"/>
            <ac:cxnSpMk id="25" creationId="{31C84DE0-7D05-810C-32C5-1846F7772638}"/>
          </ac:cxnSpMkLst>
        </pc:cxnChg>
        <pc:cxnChg chg="mod">
          <ac:chgData name="Li, Anna X. (Anna)" userId="3c421528-08c5-48e8-be0d-0f1df8e3828b" providerId="ADAL" clId="{10436B05-3A2A-496A-8C13-6561F83EB490}" dt="2022-10-13T23:00:21.312" v="7678" actId="14100"/>
          <ac:cxnSpMkLst>
            <pc:docMk/>
            <pc:sldMk cId="1527634544" sldId="301"/>
            <ac:cxnSpMk id="27" creationId="{4C84F1BC-2ED3-1336-B9BB-7EE2C38ADDA8}"/>
          </ac:cxnSpMkLst>
        </pc:cxnChg>
        <pc:cxnChg chg="add mod">
          <ac:chgData name="Li, Anna X. (Anna)" userId="3c421528-08c5-48e8-be0d-0f1df8e3828b" providerId="ADAL" clId="{10436B05-3A2A-496A-8C13-6561F83EB490}" dt="2022-10-13T23:02:33.497" v="7779" actId="14100"/>
          <ac:cxnSpMkLst>
            <pc:docMk/>
            <pc:sldMk cId="1527634544" sldId="301"/>
            <ac:cxnSpMk id="29" creationId="{FB96CD06-86AE-F8D2-76EA-9BC4AD88ADE8}"/>
          </ac:cxnSpMkLst>
        </pc:cxnChg>
        <pc:cxnChg chg="add del mod">
          <ac:chgData name="Li, Anna X. (Anna)" userId="3c421528-08c5-48e8-be0d-0f1df8e3828b" providerId="ADAL" clId="{10436B05-3A2A-496A-8C13-6561F83EB490}" dt="2022-10-13T03:35:36.779" v="7266" actId="478"/>
          <ac:cxnSpMkLst>
            <pc:docMk/>
            <pc:sldMk cId="1527634544" sldId="301"/>
            <ac:cxnSpMk id="2051" creationId="{2B29324E-3452-1375-0CE6-3C6369A1D648}"/>
          </ac:cxnSpMkLst>
        </pc:cxnChg>
        <pc:cxnChg chg="add mod">
          <ac:chgData name="Li, Anna X. (Anna)" userId="3c421528-08c5-48e8-be0d-0f1df8e3828b" providerId="ADAL" clId="{10436B05-3A2A-496A-8C13-6561F83EB490}" dt="2022-10-13T23:01:48.215" v="7692" actId="1076"/>
          <ac:cxnSpMkLst>
            <pc:docMk/>
            <pc:sldMk cId="1527634544" sldId="301"/>
            <ac:cxnSpMk id="2053" creationId="{378440C4-91F1-A4C3-213A-87B2A42B41A2}"/>
          </ac:cxnSpMkLst>
        </pc:cxnChg>
        <pc:cxnChg chg="add mod">
          <ac:chgData name="Li, Anna X. (Anna)" userId="3c421528-08c5-48e8-be0d-0f1df8e3828b" providerId="ADAL" clId="{10436B05-3A2A-496A-8C13-6561F83EB490}" dt="2022-10-13T23:02:04.625" v="7693" actId="1076"/>
          <ac:cxnSpMkLst>
            <pc:docMk/>
            <pc:sldMk cId="1527634544" sldId="301"/>
            <ac:cxnSpMk id="2056" creationId="{BC461C1D-9399-A6EE-54B3-A7774B38A0F0}"/>
          </ac:cxnSpMkLst>
        </pc:cxnChg>
        <pc:cxnChg chg="add del mod">
          <ac:chgData name="Li, Anna X. (Anna)" userId="3c421528-08c5-48e8-be0d-0f1df8e3828b" providerId="ADAL" clId="{10436B05-3A2A-496A-8C13-6561F83EB490}" dt="2022-10-13T22:45:05.280" v="7385" actId="478"/>
          <ac:cxnSpMkLst>
            <pc:docMk/>
            <pc:sldMk cId="1527634544" sldId="301"/>
            <ac:cxnSpMk id="2057" creationId="{56CAE21E-248D-6A55-88EF-07A6716732FA}"/>
          </ac:cxnSpMkLst>
        </pc:cxnChg>
      </pc:sldChg>
      <pc:sldChg chg="add del">
        <pc:chgData name="Li, Anna X. (Anna)" userId="3c421528-08c5-48e8-be0d-0f1df8e3828b" providerId="ADAL" clId="{10436B05-3A2A-496A-8C13-6561F83EB490}" dt="2022-10-13T03:00:40.213" v="7155"/>
        <pc:sldMkLst>
          <pc:docMk/>
          <pc:sldMk cId="1873932845" sldId="301"/>
        </pc:sldMkLst>
      </pc:sldChg>
      <pc:sldChg chg="addSp delSp modSp add del">
        <pc:chgData name="Li, Anna X. (Anna)" userId="3c421528-08c5-48e8-be0d-0f1df8e3828b" providerId="ADAL" clId="{10436B05-3A2A-496A-8C13-6561F83EB490}" dt="2022-10-14T22:35:18.173" v="8230" actId="47"/>
        <pc:sldMkLst>
          <pc:docMk/>
          <pc:sldMk cId="1397642764" sldId="302"/>
        </pc:sldMkLst>
        <pc:picChg chg="del">
          <ac:chgData name="Li, Anna X. (Anna)" userId="3c421528-08c5-48e8-be0d-0f1df8e3828b" providerId="ADAL" clId="{10436B05-3A2A-496A-8C13-6561F83EB490}" dt="2022-10-14T22:34:18.693" v="8227" actId="478"/>
          <ac:picMkLst>
            <pc:docMk/>
            <pc:sldMk cId="1397642764" sldId="302"/>
            <ac:picMk id="4110" creationId="{05EE8EDF-0634-50E8-A05B-C7B4F0EC2011}"/>
          </ac:picMkLst>
        </pc:picChg>
        <pc:picChg chg="add mod">
          <ac:chgData name="Li, Anna X. (Anna)" userId="3c421528-08c5-48e8-be0d-0f1df8e3828b" providerId="ADAL" clId="{10436B05-3A2A-496A-8C13-6561F83EB490}" dt="2022-10-14T22:34:26.543" v="8229" actId="167"/>
          <ac:picMkLst>
            <pc:docMk/>
            <pc:sldMk cId="1397642764" sldId="302"/>
            <ac:picMk id="6146" creationId="{4E8DA801-4E8D-FDD5-F8FF-1789D6E6761C}"/>
          </ac:picMkLst>
        </pc:picChg>
      </pc:sldChg>
      <pc:sldChg chg="addSp delSp modSp add mod ord">
        <pc:chgData name="Li, Anna X. (Anna)" userId="3c421528-08c5-48e8-be0d-0f1df8e3828b" providerId="ADAL" clId="{10436B05-3A2A-496A-8C13-6561F83EB490}" dt="2022-10-14T22:44:09.834" v="8589" actId="1038"/>
        <pc:sldMkLst>
          <pc:docMk/>
          <pc:sldMk cId="3912884340" sldId="302"/>
        </pc:sldMkLst>
        <pc:spChg chg="mod">
          <ac:chgData name="Li, Anna X. (Anna)" userId="3c421528-08c5-48e8-be0d-0f1df8e3828b" providerId="ADAL" clId="{10436B05-3A2A-496A-8C13-6561F83EB490}" dt="2022-10-14T22:37:32.454" v="8381" actId="20577"/>
          <ac:spMkLst>
            <pc:docMk/>
            <pc:sldMk cId="3912884340" sldId="302"/>
            <ac:spMk id="3" creationId="{3468565C-E3FA-A4F1-DE0E-60F3481643F4}"/>
          </ac:spMkLst>
        </pc:spChg>
        <pc:spChg chg="mod">
          <ac:chgData name="Li, Anna X. (Anna)" userId="3c421528-08c5-48e8-be0d-0f1df8e3828b" providerId="ADAL" clId="{10436B05-3A2A-496A-8C13-6561F83EB490}" dt="2022-10-14T22:38:03.373" v="8436" actId="1036"/>
          <ac:spMkLst>
            <pc:docMk/>
            <pc:sldMk cId="3912884340" sldId="302"/>
            <ac:spMk id="4" creationId="{C7A33261-24AB-7FFE-DC75-57AC323639DD}"/>
          </ac:spMkLst>
        </pc:spChg>
        <pc:spChg chg="mod">
          <ac:chgData name="Li, Anna X. (Anna)" userId="3c421528-08c5-48e8-be0d-0f1df8e3828b" providerId="ADAL" clId="{10436B05-3A2A-496A-8C13-6561F83EB490}" dt="2022-10-14T22:38:03.373" v="8436" actId="1036"/>
          <ac:spMkLst>
            <pc:docMk/>
            <pc:sldMk cId="3912884340" sldId="302"/>
            <ac:spMk id="5" creationId="{8AF7B634-2327-56DA-E4BB-45F70992EB41}"/>
          </ac:spMkLst>
        </pc:spChg>
        <pc:spChg chg="mod">
          <ac:chgData name="Li, Anna X. (Anna)" userId="3c421528-08c5-48e8-be0d-0f1df8e3828b" providerId="ADAL" clId="{10436B05-3A2A-496A-8C13-6561F83EB490}" dt="2022-10-14T22:38:03.373" v="8436" actId="1036"/>
          <ac:spMkLst>
            <pc:docMk/>
            <pc:sldMk cId="3912884340" sldId="302"/>
            <ac:spMk id="6" creationId="{BD99A334-5385-DB48-25E5-3DBCAEF82AAC}"/>
          </ac:spMkLst>
        </pc:spChg>
        <pc:spChg chg="mod">
          <ac:chgData name="Li, Anna X. (Anna)" userId="3c421528-08c5-48e8-be0d-0f1df8e3828b" providerId="ADAL" clId="{10436B05-3A2A-496A-8C13-6561F83EB490}" dt="2022-10-14T22:38:03.373" v="8436" actId="1036"/>
          <ac:spMkLst>
            <pc:docMk/>
            <pc:sldMk cId="3912884340" sldId="302"/>
            <ac:spMk id="7" creationId="{88CB18FD-DD77-6934-2912-69A68C282EB7}"/>
          </ac:spMkLst>
        </pc:spChg>
        <pc:spChg chg="mod">
          <ac:chgData name="Li, Anna X. (Anna)" userId="3c421528-08c5-48e8-be0d-0f1df8e3828b" providerId="ADAL" clId="{10436B05-3A2A-496A-8C13-6561F83EB490}" dt="2022-10-14T22:37:51.346" v="8418" actId="1036"/>
          <ac:spMkLst>
            <pc:docMk/>
            <pc:sldMk cId="3912884340" sldId="302"/>
            <ac:spMk id="8" creationId="{210CCA90-411A-EFAA-433F-07344F8034AA}"/>
          </ac:spMkLst>
        </pc:spChg>
        <pc:spChg chg="mod">
          <ac:chgData name="Li, Anna X. (Anna)" userId="3c421528-08c5-48e8-be0d-0f1df8e3828b" providerId="ADAL" clId="{10436B05-3A2A-496A-8C13-6561F83EB490}" dt="2022-10-14T22:38:34.114" v="8468" actId="1035"/>
          <ac:spMkLst>
            <pc:docMk/>
            <pc:sldMk cId="3912884340" sldId="302"/>
            <ac:spMk id="12" creationId="{929D539B-4113-7866-448E-9B3D1517D308}"/>
          </ac:spMkLst>
        </pc:spChg>
        <pc:spChg chg="mod">
          <ac:chgData name="Li, Anna X. (Anna)" userId="3c421528-08c5-48e8-be0d-0f1df8e3828b" providerId="ADAL" clId="{10436B05-3A2A-496A-8C13-6561F83EB490}" dt="2022-10-14T22:38:34.114" v="8468" actId="1035"/>
          <ac:spMkLst>
            <pc:docMk/>
            <pc:sldMk cId="3912884340" sldId="302"/>
            <ac:spMk id="13" creationId="{5E720D4C-5514-13DD-C424-E3A90D585693}"/>
          </ac:spMkLst>
        </pc:spChg>
        <pc:spChg chg="mod">
          <ac:chgData name="Li, Anna X. (Anna)" userId="3c421528-08c5-48e8-be0d-0f1df8e3828b" providerId="ADAL" clId="{10436B05-3A2A-496A-8C13-6561F83EB490}" dt="2022-10-14T22:38:34.114" v="8468" actId="1035"/>
          <ac:spMkLst>
            <pc:docMk/>
            <pc:sldMk cId="3912884340" sldId="302"/>
            <ac:spMk id="14" creationId="{91179D79-639A-C589-68B5-AA9BA906D300}"/>
          </ac:spMkLst>
        </pc:spChg>
        <pc:spChg chg="mod">
          <ac:chgData name="Li, Anna X. (Anna)" userId="3c421528-08c5-48e8-be0d-0f1df8e3828b" providerId="ADAL" clId="{10436B05-3A2A-496A-8C13-6561F83EB490}" dt="2022-10-14T22:38:34.114" v="8468" actId="1035"/>
          <ac:spMkLst>
            <pc:docMk/>
            <pc:sldMk cId="3912884340" sldId="302"/>
            <ac:spMk id="15" creationId="{BD3C9795-CB71-7974-E5C6-F79541F8B33A}"/>
          </ac:spMkLst>
        </pc:spChg>
        <pc:spChg chg="mod">
          <ac:chgData name="Li, Anna X. (Anna)" userId="3c421528-08c5-48e8-be0d-0f1df8e3828b" providerId="ADAL" clId="{10436B05-3A2A-496A-8C13-6561F83EB490}" dt="2022-10-14T22:39:27.829" v="8507" actId="1036"/>
          <ac:spMkLst>
            <pc:docMk/>
            <pc:sldMk cId="3912884340" sldId="302"/>
            <ac:spMk id="16" creationId="{CBF4610A-094F-1FC1-2E60-F21826704709}"/>
          </ac:spMkLst>
        </pc:spChg>
        <pc:spChg chg="mod">
          <ac:chgData name="Li, Anna X. (Anna)" userId="3c421528-08c5-48e8-be0d-0f1df8e3828b" providerId="ADAL" clId="{10436B05-3A2A-496A-8C13-6561F83EB490}" dt="2022-10-14T22:39:53.733" v="8523" actId="1035"/>
          <ac:spMkLst>
            <pc:docMk/>
            <pc:sldMk cId="3912884340" sldId="302"/>
            <ac:spMk id="17" creationId="{210F6FCC-0F09-15E6-77E8-B7A25ED3DAD8}"/>
          </ac:spMkLst>
        </pc:spChg>
        <pc:spChg chg="mod">
          <ac:chgData name="Li, Anna X. (Anna)" userId="3c421528-08c5-48e8-be0d-0f1df8e3828b" providerId="ADAL" clId="{10436B05-3A2A-496A-8C13-6561F83EB490}" dt="2022-10-14T22:36:01.433" v="8241" actId="478"/>
          <ac:spMkLst>
            <pc:docMk/>
            <pc:sldMk cId="3912884340" sldId="302"/>
            <ac:spMk id="18" creationId="{86807E86-DBB6-FB1C-BB0E-3E14AFA19875}"/>
          </ac:spMkLst>
        </pc:spChg>
        <pc:spChg chg="mod">
          <ac:chgData name="Li, Anna X. (Anna)" userId="3c421528-08c5-48e8-be0d-0f1df8e3828b" providerId="ADAL" clId="{10436B05-3A2A-496A-8C13-6561F83EB490}" dt="2022-10-14T22:37:02.742" v="8290" actId="1036"/>
          <ac:spMkLst>
            <pc:docMk/>
            <pc:sldMk cId="3912884340" sldId="302"/>
            <ac:spMk id="19" creationId="{DA5DD454-C781-D869-385E-AD808A1F634B}"/>
          </ac:spMkLst>
        </pc:spChg>
        <pc:spChg chg="add mod">
          <ac:chgData name="Li, Anna X. (Anna)" userId="3c421528-08c5-48e8-be0d-0f1df8e3828b" providerId="ADAL" clId="{10436B05-3A2A-496A-8C13-6561F83EB490}" dt="2022-10-14T22:41:12.637" v="8539" actId="1076"/>
          <ac:spMkLst>
            <pc:docMk/>
            <pc:sldMk cId="3912884340" sldId="302"/>
            <ac:spMk id="22" creationId="{C098BE19-D902-7868-3453-558AB05EC074}"/>
          </ac:spMkLst>
        </pc:spChg>
        <pc:spChg chg="mod">
          <ac:chgData name="Li, Anna X. (Anna)" userId="3c421528-08c5-48e8-be0d-0f1df8e3828b" providerId="ADAL" clId="{10436B05-3A2A-496A-8C13-6561F83EB490}" dt="2022-10-14T22:38:03.373" v="8436" actId="1036"/>
          <ac:spMkLst>
            <pc:docMk/>
            <pc:sldMk cId="3912884340" sldId="302"/>
            <ac:spMk id="24" creationId="{0D933A69-342F-5FD5-FAAB-DFDC103883FF}"/>
          </ac:spMkLst>
        </pc:spChg>
        <pc:spChg chg="mod">
          <ac:chgData name="Li, Anna X. (Anna)" userId="3c421528-08c5-48e8-be0d-0f1df8e3828b" providerId="ADAL" clId="{10436B05-3A2A-496A-8C13-6561F83EB490}" dt="2022-10-14T22:40:25.087" v="8528" actId="1076"/>
          <ac:spMkLst>
            <pc:docMk/>
            <pc:sldMk cId="3912884340" sldId="302"/>
            <ac:spMk id="26" creationId="{70849AEC-A703-BCF7-757A-2C32D2D54EEE}"/>
          </ac:spMkLst>
        </pc:spChg>
        <pc:spChg chg="mod">
          <ac:chgData name="Li, Anna X. (Anna)" userId="3c421528-08c5-48e8-be0d-0f1df8e3828b" providerId="ADAL" clId="{10436B05-3A2A-496A-8C13-6561F83EB490}" dt="2022-10-14T22:37:39.331" v="8401" actId="20577"/>
          <ac:spMkLst>
            <pc:docMk/>
            <pc:sldMk cId="3912884340" sldId="302"/>
            <ac:spMk id="28" creationId="{82A66100-67DE-71A6-3B85-CB2CE0C04B7D}"/>
          </ac:spMkLst>
        </pc:spChg>
        <pc:spChg chg="mod">
          <ac:chgData name="Li, Anna X. (Anna)" userId="3c421528-08c5-48e8-be0d-0f1df8e3828b" providerId="ADAL" clId="{10436B05-3A2A-496A-8C13-6561F83EB490}" dt="2022-10-14T22:37:13.977" v="8311" actId="1035"/>
          <ac:spMkLst>
            <pc:docMk/>
            <pc:sldMk cId="3912884340" sldId="302"/>
            <ac:spMk id="31" creationId="{D8BA37D2-49E5-1699-B7B9-5D9C40031884}"/>
          </ac:spMkLst>
        </pc:spChg>
        <pc:spChg chg="mod">
          <ac:chgData name="Li, Anna X. (Anna)" userId="3c421528-08c5-48e8-be0d-0f1df8e3828b" providerId="ADAL" clId="{10436B05-3A2A-496A-8C13-6561F83EB490}" dt="2022-10-14T22:36:01.433" v="8241" actId="478"/>
          <ac:spMkLst>
            <pc:docMk/>
            <pc:sldMk cId="3912884340" sldId="302"/>
            <ac:spMk id="1024" creationId="{E2E3C5D8-7D42-7152-972E-B68769ED3CCA}"/>
          </ac:spMkLst>
        </pc:spChg>
        <pc:spChg chg="mod">
          <ac:chgData name="Li, Anna X. (Anna)" userId="3c421528-08c5-48e8-be0d-0f1df8e3828b" providerId="ADAL" clId="{10436B05-3A2A-496A-8C13-6561F83EB490}" dt="2022-10-14T22:37:02.742" v="8290" actId="1036"/>
          <ac:spMkLst>
            <pc:docMk/>
            <pc:sldMk cId="3912884340" sldId="302"/>
            <ac:spMk id="1025" creationId="{CCFB183D-85A1-EC05-0EF2-AD35BD5FD105}"/>
          </ac:spMkLst>
        </pc:spChg>
        <pc:spChg chg="mod">
          <ac:chgData name="Li, Anna X. (Anna)" userId="3c421528-08c5-48e8-be0d-0f1df8e3828b" providerId="ADAL" clId="{10436B05-3A2A-496A-8C13-6561F83EB490}" dt="2022-10-14T22:36:01.433" v="8241" actId="478"/>
          <ac:spMkLst>
            <pc:docMk/>
            <pc:sldMk cId="3912884340" sldId="302"/>
            <ac:spMk id="1027" creationId="{D76EB094-5D50-2714-6BB1-7EBFF9743CA9}"/>
          </ac:spMkLst>
        </pc:spChg>
        <pc:spChg chg="mod">
          <ac:chgData name="Li, Anna X. (Anna)" userId="3c421528-08c5-48e8-be0d-0f1df8e3828b" providerId="ADAL" clId="{10436B05-3A2A-496A-8C13-6561F83EB490}" dt="2022-10-14T22:37:02.742" v="8290" actId="1036"/>
          <ac:spMkLst>
            <pc:docMk/>
            <pc:sldMk cId="3912884340" sldId="302"/>
            <ac:spMk id="1029" creationId="{A5128B7E-3445-E759-733B-5856E5DFCEF2}"/>
          </ac:spMkLst>
        </pc:spChg>
        <pc:spChg chg="mod">
          <ac:chgData name="Li, Anna X. (Anna)" userId="3c421528-08c5-48e8-be0d-0f1df8e3828b" providerId="ADAL" clId="{10436B05-3A2A-496A-8C13-6561F83EB490}" dt="2022-10-14T22:36:01.433" v="8241" actId="478"/>
          <ac:spMkLst>
            <pc:docMk/>
            <pc:sldMk cId="3912884340" sldId="302"/>
            <ac:spMk id="1031" creationId="{1146553E-0A64-7585-5955-2A8E00436F1C}"/>
          </ac:spMkLst>
        </pc:spChg>
        <pc:spChg chg="mod">
          <ac:chgData name="Li, Anna X. (Anna)" userId="3c421528-08c5-48e8-be0d-0f1df8e3828b" providerId="ADAL" clId="{10436B05-3A2A-496A-8C13-6561F83EB490}" dt="2022-10-14T22:37:02.742" v="8290" actId="1036"/>
          <ac:spMkLst>
            <pc:docMk/>
            <pc:sldMk cId="3912884340" sldId="302"/>
            <ac:spMk id="1032" creationId="{252A6A0D-BF05-DA2B-ACD5-9ABE3FF9F938}"/>
          </ac:spMkLst>
        </pc:spChg>
        <pc:spChg chg="mod">
          <ac:chgData name="Li, Anna X. (Anna)" userId="3c421528-08c5-48e8-be0d-0f1df8e3828b" providerId="ADAL" clId="{10436B05-3A2A-496A-8C13-6561F83EB490}" dt="2022-10-14T22:37:13.977" v="8311" actId="1035"/>
          <ac:spMkLst>
            <pc:docMk/>
            <pc:sldMk cId="3912884340" sldId="302"/>
            <ac:spMk id="1033" creationId="{0FA3D967-8A1E-92B2-5AD1-01BC256A8A9E}"/>
          </ac:spMkLst>
        </pc:spChg>
        <pc:spChg chg="mod">
          <ac:chgData name="Li, Anna X. (Anna)" userId="3c421528-08c5-48e8-be0d-0f1df8e3828b" providerId="ADAL" clId="{10436B05-3A2A-496A-8C13-6561F83EB490}" dt="2022-10-14T22:38:34.114" v="8468" actId="1035"/>
          <ac:spMkLst>
            <pc:docMk/>
            <pc:sldMk cId="3912884340" sldId="302"/>
            <ac:spMk id="1034" creationId="{92D052CD-1E16-715D-4BF1-84B19D551259}"/>
          </ac:spMkLst>
        </pc:spChg>
        <pc:spChg chg="mod">
          <ac:chgData name="Li, Anna X. (Anna)" userId="3c421528-08c5-48e8-be0d-0f1df8e3828b" providerId="ADAL" clId="{10436B05-3A2A-496A-8C13-6561F83EB490}" dt="2022-10-14T22:38:34.114" v="8468" actId="1035"/>
          <ac:spMkLst>
            <pc:docMk/>
            <pc:sldMk cId="3912884340" sldId="302"/>
            <ac:spMk id="1035" creationId="{19BEBF9A-E6E3-FC04-AFE5-B1BB8CFDB4F9}"/>
          </ac:spMkLst>
        </pc:spChg>
        <pc:spChg chg="mod">
          <ac:chgData name="Li, Anna X. (Anna)" userId="3c421528-08c5-48e8-be0d-0f1df8e3828b" providerId="ADAL" clId="{10436B05-3A2A-496A-8C13-6561F83EB490}" dt="2022-10-14T22:38:34.114" v="8468" actId="1035"/>
          <ac:spMkLst>
            <pc:docMk/>
            <pc:sldMk cId="3912884340" sldId="302"/>
            <ac:spMk id="1036" creationId="{46508FEC-1ADE-F749-5863-046AB0D366BD}"/>
          </ac:spMkLst>
        </pc:spChg>
        <pc:spChg chg="mod">
          <ac:chgData name="Li, Anna X. (Anna)" userId="3c421528-08c5-48e8-be0d-0f1df8e3828b" providerId="ADAL" clId="{10436B05-3A2A-496A-8C13-6561F83EB490}" dt="2022-10-14T22:38:34.114" v="8468" actId="1035"/>
          <ac:spMkLst>
            <pc:docMk/>
            <pc:sldMk cId="3912884340" sldId="302"/>
            <ac:spMk id="1037" creationId="{077DCDC0-1C0D-DE1D-A24A-B87D9E015A01}"/>
          </ac:spMkLst>
        </pc:spChg>
        <pc:spChg chg="mod">
          <ac:chgData name="Li, Anna X. (Anna)" userId="3c421528-08c5-48e8-be0d-0f1df8e3828b" providerId="ADAL" clId="{10436B05-3A2A-496A-8C13-6561F83EB490}" dt="2022-10-14T22:39:41.049" v="8515" actId="1035"/>
          <ac:spMkLst>
            <pc:docMk/>
            <pc:sldMk cId="3912884340" sldId="302"/>
            <ac:spMk id="1038" creationId="{C42CE7E1-5242-AD7A-844E-AABDEF65222C}"/>
          </ac:spMkLst>
        </pc:spChg>
        <pc:spChg chg="mod">
          <ac:chgData name="Li, Anna X. (Anna)" userId="3c421528-08c5-48e8-be0d-0f1df8e3828b" providerId="ADAL" clId="{10436B05-3A2A-496A-8C13-6561F83EB490}" dt="2022-10-14T22:39:47.413" v="8520" actId="1036"/>
          <ac:spMkLst>
            <pc:docMk/>
            <pc:sldMk cId="3912884340" sldId="302"/>
            <ac:spMk id="1039" creationId="{401AF61C-305A-F4E0-FC62-3CB74989664F}"/>
          </ac:spMkLst>
        </pc:spChg>
        <pc:grpChg chg="add del mod">
          <ac:chgData name="Li, Anna X. (Anna)" userId="3c421528-08c5-48e8-be0d-0f1df8e3828b" providerId="ADAL" clId="{10436B05-3A2A-496A-8C13-6561F83EB490}" dt="2022-10-14T22:36:54.206" v="8275" actId="1035"/>
          <ac:grpSpMkLst>
            <pc:docMk/>
            <pc:sldMk cId="3912884340" sldId="302"/>
            <ac:grpSpMk id="11" creationId="{BA873AB5-A3DF-629A-533A-060D14DAB542}"/>
          </ac:grpSpMkLst>
        </pc:grpChg>
        <pc:picChg chg="del">
          <ac:chgData name="Li, Anna X. (Anna)" userId="3c421528-08c5-48e8-be0d-0f1df8e3828b" providerId="ADAL" clId="{10436B05-3A2A-496A-8C13-6561F83EB490}" dt="2022-10-14T22:36:01.433" v="8241" actId="478"/>
          <ac:picMkLst>
            <pc:docMk/>
            <pc:sldMk cId="3912884340" sldId="302"/>
            <ac:picMk id="2" creationId="{3CE103D4-F2A9-182E-CAE5-04DB1DC6E0F5}"/>
          </ac:picMkLst>
        </pc:picChg>
        <pc:picChg chg="add del mod">
          <ac:chgData name="Li, Anna X. (Anna)" userId="3c421528-08c5-48e8-be0d-0f1df8e3828b" providerId="ADAL" clId="{10436B05-3A2A-496A-8C13-6561F83EB490}" dt="2022-10-14T22:36:14.497" v="8243" actId="478"/>
          <ac:picMkLst>
            <pc:docMk/>
            <pc:sldMk cId="3912884340" sldId="302"/>
            <ac:picMk id="10" creationId="{727C14BB-2C18-C48D-4B48-4AC86A9BF36C}"/>
          </ac:picMkLst>
        </pc:picChg>
        <pc:picChg chg="add del mod">
          <ac:chgData name="Li, Anna X. (Anna)" userId="3c421528-08c5-48e8-be0d-0f1df8e3828b" providerId="ADAL" clId="{10436B05-3A2A-496A-8C13-6561F83EB490}" dt="2022-10-14T22:43:39.345" v="8557" actId="478"/>
          <ac:picMkLst>
            <pc:docMk/>
            <pc:sldMk cId="3912884340" sldId="302"/>
            <ac:picMk id="20" creationId="{DF76D570-E2F8-D7E7-8DDA-5C57AE937EDF}"/>
          </ac:picMkLst>
        </pc:picChg>
        <pc:picChg chg="del">
          <ac:chgData name="Li, Anna X. (Anna)" userId="3c421528-08c5-48e8-be0d-0f1df8e3828b" providerId="ADAL" clId="{10436B05-3A2A-496A-8C13-6561F83EB490}" dt="2022-10-14T22:35:32.063" v="8237" actId="478"/>
          <ac:picMkLst>
            <pc:docMk/>
            <pc:sldMk cId="3912884340" sldId="302"/>
            <ac:picMk id="2050" creationId="{51428052-D66C-0777-0DE9-04B433F77DF5}"/>
          </ac:picMkLst>
        </pc:picChg>
        <pc:picChg chg="add del mod">
          <ac:chgData name="Li, Anna X. (Anna)" userId="3c421528-08c5-48e8-be0d-0f1df8e3828b" providerId="ADAL" clId="{10436B05-3A2A-496A-8C13-6561F83EB490}" dt="2022-10-14T22:43:05.618" v="8540" actId="478"/>
          <ac:picMkLst>
            <pc:docMk/>
            <pc:sldMk cId="3912884340" sldId="302"/>
            <ac:picMk id="7170" creationId="{066377E0-1223-8FDC-3431-1F13E59DE8BD}"/>
          </ac:picMkLst>
        </pc:picChg>
        <pc:picChg chg="add mod">
          <ac:chgData name="Li, Anna X. (Anna)" userId="3c421528-08c5-48e8-be0d-0f1df8e3828b" providerId="ADAL" clId="{10436B05-3A2A-496A-8C13-6561F83EB490}" dt="2022-10-14T22:43:18.352" v="8544" actId="1036"/>
          <ac:picMkLst>
            <pc:docMk/>
            <pc:sldMk cId="3912884340" sldId="302"/>
            <ac:picMk id="7175" creationId="{1ED84341-8776-F667-8F89-D84A6A158CD2}"/>
          </ac:picMkLst>
        </pc:picChg>
        <pc:picChg chg="add mod">
          <ac:chgData name="Li, Anna X. (Anna)" userId="3c421528-08c5-48e8-be0d-0f1df8e3828b" providerId="ADAL" clId="{10436B05-3A2A-496A-8C13-6561F83EB490}" dt="2022-10-14T22:44:09.834" v="8589" actId="1038"/>
          <ac:picMkLst>
            <pc:docMk/>
            <pc:sldMk cId="3912884340" sldId="302"/>
            <ac:picMk id="7176" creationId="{2F148C15-0B7C-4E29-94E3-7373C9C3C93B}"/>
          </ac:picMkLst>
        </pc:picChg>
        <pc:cxnChg chg="add mod">
          <ac:chgData name="Li, Anna X. (Anna)" userId="3c421528-08c5-48e8-be0d-0f1df8e3828b" providerId="ADAL" clId="{10436B05-3A2A-496A-8C13-6561F83EB490}" dt="2022-10-14T22:41:08.767" v="8538" actId="14100"/>
          <ac:cxnSpMkLst>
            <pc:docMk/>
            <pc:sldMk cId="3912884340" sldId="302"/>
            <ac:cxnSpMk id="21" creationId="{1F44C479-0A80-3870-9E25-F76E70797396}"/>
          </ac:cxnSpMkLst>
        </pc:cxnChg>
        <pc:cxnChg chg="mod">
          <ac:chgData name="Li, Anna X. (Anna)" userId="3c421528-08c5-48e8-be0d-0f1df8e3828b" providerId="ADAL" clId="{10436B05-3A2A-496A-8C13-6561F83EB490}" dt="2022-10-14T22:37:51.346" v="8418" actId="1036"/>
          <ac:cxnSpMkLst>
            <pc:docMk/>
            <pc:sldMk cId="3912884340" sldId="302"/>
            <ac:cxnSpMk id="25" creationId="{31C84DE0-7D05-810C-32C5-1846F7772638}"/>
          </ac:cxnSpMkLst>
        </pc:cxnChg>
        <pc:cxnChg chg="mod">
          <ac:chgData name="Li, Anna X. (Anna)" userId="3c421528-08c5-48e8-be0d-0f1df8e3828b" providerId="ADAL" clId="{10436B05-3A2A-496A-8C13-6561F83EB490}" dt="2022-10-14T22:40:35.337" v="8530" actId="14100"/>
          <ac:cxnSpMkLst>
            <pc:docMk/>
            <pc:sldMk cId="3912884340" sldId="302"/>
            <ac:cxnSpMk id="27" creationId="{4C84F1BC-2ED3-1336-B9BB-7EE2C38ADDA8}"/>
          </ac:cxnSpMkLst>
        </pc:cxnChg>
      </pc:sldChg>
      <pc:sldChg chg="delSp add del mod">
        <pc:chgData name="Li, Anna X. (Anna)" userId="3c421528-08c5-48e8-be0d-0f1df8e3828b" providerId="ADAL" clId="{10436B05-3A2A-496A-8C13-6561F83EB490}" dt="2022-10-14T23:23:17.918" v="8748" actId="47"/>
        <pc:sldMkLst>
          <pc:docMk/>
          <pc:sldMk cId="3815021358" sldId="303"/>
        </pc:sldMkLst>
        <pc:picChg chg="del">
          <ac:chgData name="Li, Anna X. (Anna)" userId="3c421528-08c5-48e8-be0d-0f1df8e3828b" providerId="ADAL" clId="{10436B05-3A2A-496A-8C13-6561F83EB490}" dt="2022-10-14T22:59:00.751" v="8592" actId="478"/>
          <ac:picMkLst>
            <pc:docMk/>
            <pc:sldMk cId="3815021358" sldId="303"/>
            <ac:picMk id="3" creationId="{32087F78-E25F-681E-A397-59A5709130CA}"/>
          </ac:picMkLst>
        </pc:picChg>
      </pc:sldChg>
      <pc:sldChg chg="addSp delSp modSp add mod">
        <pc:chgData name="Li, Anna X. (Anna)" userId="3c421528-08c5-48e8-be0d-0f1df8e3828b" providerId="ADAL" clId="{10436B05-3A2A-496A-8C13-6561F83EB490}" dt="2022-10-14T23:23:23.222" v="8751" actId="167"/>
        <pc:sldMkLst>
          <pc:docMk/>
          <pc:sldMk cId="3504678995" sldId="304"/>
        </pc:sldMkLst>
        <pc:picChg chg="add ord">
          <ac:chgData name="Li, Anna X. (Anna)" userId="3c421528-08c5-48e8-be0d-0f1df8e3828b" providerId="ADAL" clId="{10436B05-3A2A-496A-8C13-6561F83EB490}" dt="2022-10-14T23:23:23.222" v="8751" actId="167"/>
          <ac:picMkLst>
            <pc:docMk/>
            <pc:sldMk cId="3504678995" sldId="304"/>
            <ac:picMk id="3" creationId="{5251DD7B-5A46-6CCE-4396-A02819C0145F}"/>
          </ac:picMkLst>
        </pc:picChg>
        <pc:picChg chg="del">
          <ac:chgData name="Li, Anna X. (Anna)" userId="3c421528-08c5-48e8-be0d-0f1df8e3828b" providerId="ADAL" clId="{10436B05-3A2A-496A-8C13-6561F83EB490}" dt="2022-10-14T23:23:21.119" v="8749" actId="478"/>
          <ac:picMkLst>
            <pc:docMk/>
            <pc:sldMk cId="3504678995" sldId="304"/>
            <ac:picMk id="8194" creationId="{93541C5B-C329-A4EF-8456-72C155DCA4F7}"/>
          </ac:picMkLst>
        </pc:picChg>
      </pc:sldChg>
      <pc:sldChg chg="addSp delSp modSp add mod">
        <pc:chgData name="Li, Anna X. (Anna)" userId="3c421528-08c5-48e8-be0d-0f1df8e3828b" providerId="ADAL" clId="{10436B05-3A2A-496A-8C13-6561F83EB490}" dt="2022-10-16T20:21:06.445" v="8887" actId="14100"/>
        <pc:sldMkLst>
          <pc:docMk/>
          <pc:sldMk cId="3948047112" sldId="305"/>
        </pc:sldMkLst>
        <pc:spChg chg="mod">
          <ac:chgData name="Li, Anna X. (Anna)" userId="3c421528-08c5-48e8-be0d-0f1df8e3828b" providerId="ADAL" clId="{10436B05-3A2A-496A-8C13-6561F83EB490}" dt="2022-10-14T23:25:52.953" v="8787" actId="1038"/>
          <ac:spMkLst>
            <pc:docMk/>
            <pc:sldMk cId="3948047112" sldId="305"/>
            <ac:spMk id="4" creationId="{4E5B0F22-9785-051C-2933-13AD728136BE}"/>
          </ac:spMkLst>
        </pc:spChg>
        <pc:spChg chg="mod">
          <ac:chgData name="Li, Anna X. (Anna)" userId="3c421528-08c5-48e8-be0d-0f1df8e3828b" providerId="ADAL" clId="{10436B05-3A2A-496A-8C13-6561F83EB490}" dt="2022-10-14T23:25:28.522" v="8766" actId="1076"/>
          <ac:spMkLst>
            <pc:docMk/>
            <pc:sldMk cId="3948047112" sldId="305"/>
            <ac:spMk id="5" creationId="{0A987EB5-9D43-354D-79ED-9AF90E2B9492}"/>
          </ac:spMkLst>
        </pc:spChg>
        <pc:spChg chg="mod">
          <ac:chgData name="Li, Anna X. (Anna)" userId="3c421528-08c5-48e8-be0d-0f1df8e3828b" providerId="ADAL" clId="{10436B05-3A2A-496A-8C13-6561F83EB490}" dt="2022-10-14T23:25:14.113" v="8762" actId="1037"/>
          <ac:spMkLst>
            <pc:docMk/>
            <pc:sldMk cId="3948047112" sldId="305"/>
            <ac:spMk id="6" creationId="{35035B30-E66B-FA2A-B299-FD89A6092F59}"/>
          </ac:spMkLst>
        </pc:spChg>
        <pc:spChg chg="mod">
          <ac:chgData name="Li, Anna X. (Anna)" userId="3c421528-08c5-48e8-be0d-0f1df8e3828b" providerId="ADAL" clId="{10436B05-3A2A-496A-8C13-6561F83EB490}" dt="2022-10-14T23:25:20.656" v="8763" actId="1076"/>
          <ac:spMkLst>
            <pc:docMk/>
            <pc:sldMk cId="3948047112" sldId="305"/>
            <ac:spMk id="8" creationId="{57E6CC04-F2BA-02B7-E094-38A0737A2A96}"/>
          </ac:spMkLst>
        </pc:spChg>
        <pc:spChg chg="mod">
          <ac:chgData name="Li, Anna X. (Anna)" userId="3c421528-08c5-48e8-be0d-0f1df8e3828b" providerId="ADAL" clId="{10436B05-3A2A-496A-8C13-6561F83EB490}" dt="2022-10-14T23:25:36.096" v="8771" actId="1038"/>
          <ac:spMkLst>
            <pc:docMk/>
            <pc:sldMk cId="3948047112" sldId="305"/>
            <ac:spMk id="9" creationId="{764A1839-AFC8-0B2A-0DB3-7249D2B37903}"/>
          </ac:spMkLst>
        </pc:spChg>
        <pc:spChg chg="add del mod">
          <ac:chgData name="Li, Anna X. (Anna)" userId="3c421528-08c5-48e8-be0d-0f1df8e3828b" providerId="ADAL" clId="{10436B05-3A2A-496A-8C13-6561F83EB490}" dt="2022-10-14T23:21:50.404" v="8745" actId="478"/>
          <ac:spMkLst>
            <pc:docMk/>
            <pc:sldMk cId="3948047112" sldId="305"/>
            <ac:spMk id="10" creationId="{CC84710D-E261-8099-0669-B42E2A92824D}"/>
          </ac:spMkLst>
        </pc:spChg>
        <pc:spChg chg="add mod">
          <ac:chgData name="Li, Anna X. (Anna)" userId="3c421528-08c5-48e8-be0d-0f1df8e3828b" providerId="ADAL" clId="{10436B05-3A2A-496A-8C13-6561F83EB490}" dt="2022-10-16T20:20:32.546" v="8859" actId="1037"/>
          <ac:spMkLst>
            <pc:docMk/>
            <pc:sldMk cId="3948047112" sldId="305"/>
            <ac:spMk id="13" creationId="{9A9387E8-D5B1-8759-D85F-B7B56353A851}"/>
          </ac:spMkLst>
        </pc:spChg>
        <pc:spChg chg="mod">
          <ac:chgData name="Li, Anna X. (Anna)" userId="3c421528-08c5-48e8-be0d-0f1df8e3828b" providerId="ADAL" clId="{10436B05-3A2A-496A-8C13-6561F83EB490}" dt="2022-10-14T23:25:48.471" v="8781" actId="1036"/>
          <ac:spMkLst>
            <pc:docMk/>
            <pc:sldMk cId="3948047112" sldId="305"/>
            <ac:spMk id="26" creationId="{B86004EC-7A7F-9E79-63A2-7B433BB856A3}"/>
          </ac:spMkLst>
        </pc:spChg>
        <pc:spChg chg="mod">
          <ac:chgData name="Li, Anna X. (Anna)" userId="3c421528-08c5-48e8-be0d-0f1df8e3828b" providerId="ADAL" clId="{10436B05-3A2A-496A-8C13-6561F83EB490}" dt="2022-10-16T20:21:06.445" v="8887" actId="14100"/>
          <ac:spMkLst>
            <pc:docMk/>
            <pc:sldMk cId="3948047112" sldId="305"/>
            <ac:spMk id="27" creationId="{82D9F3DD-F361-1E82-9588-923548BE7698}"/>
          </ac:spMkLst>
        </pc:spChg>
        <pc:spChg chg="del mod">
          <ac:chgData name="Li, Anna X. (Anna)" userId="3c421528-08c5-48e8-be0d-0f1df8e3828b" providerId="ADAL" clId="{10436B05-3A2A-496A-8C13-6561F83EB490}" dt="2022-10-14T23:06:06.017" v="8732" actId="478"/>
          <ac:spMkLst>
            <pc:docMk/>
            <pc:sldMk cId="3948047112" sldId="305"/>
            <ac:spMk id="28" creationId="{910E2AB0-A646-9AB9-57B4-DC7900E0A968}"/>
          </ac:spMkLst>
        </pc:spChg>
        <pc:picChg chg="del">
          <ac:chgData name="Li, Anna X. (Anna)" userId="3c421528-08c5-48e8-be0d-0f1df8e3828b" providerId="ADAL" clId="{10436B05-3A2A-496A-8C13-6561F83EB490}" dt="2022-10-14T23:03:30.757" v="8594" actId="478"/>
          <ac:picMkLst>
            <pc:docMk/>
            <pc:sldMk cId="3948047112" sldId="305"/>
            <ac:picMk id="3" creationId="{32087F78-E25F-681E-A397-59A5709130CA}"/>
          </ac:picMkLst>
        </pc:picChg>
        <pc:picChg chg="add del ord">
          <ac:chgData name="Li, Anna X. (Anna)" userId="3c421528-08c5-48e8-be0d-0f1df8e3828b" providerId="ADAL" clId="{10436B05-3A2A-496A-8C13-6561F83EB490}" dt="2022-10-14T23:21:44.812" v="8742" actId="478"/>
          <ac:picMkLst>
            <pc:docMk/>
            <pc:sldMk cId="3948047112" sldId="305"/>
            <ac:picMk id="7" creationId="{8E689428-D96C-A9A5-6158-E3A5A257EA0F}"/>
          </ac:picMkLst>
        </pc:picChg>
        <pc:picChg chg="add mod ord">
          <ac:chgData name="Li, Anna X. (Anna)" userId="3c421528-08c5-48e8-be0d-0f1df8e3828b" providerId="ADAL" clId="{10436B05-3A2A-496A-8C13-6561F83EB490}" dt="2022-10-14T23:25:25.018" v="8765" actId="1076"/>
          <ac:picMkLst>
            <pc:docMk/>
            <pc:sldMk cId="3948047112" sldId="305"/>
            <ac:picMk id="12" creationId="{A87460B4-B055-F439-7C9B-8AED0CC54D66}"/>
          </ac:picMkLst>
        </pc:picChg>
      </pc:sldChg>
      <pc:sldChg chg="addSp delSp modSp add mod">
        <pc:chgData name="Li, Anna X. (Anna)" userId="3c421528-08c5-48e8-be0d-0f1df8e3828b" providerId="ADAL" clId="{10436B05-3A2A-496A-8C13-6561F83EB490}" dt="2022-10-22T19:46:26.918" v="8900" actId="1076"/>
        <pc:sldMkLst>
          <pc:docMk/>
          <pc:sldMk cId="1130673210" sldId="306"/>
        </pc:sldMkLst>
        <pc:spChg chg="mod">
          <ac:chgData name="Li, Anna X. (Anna)" userId="3c421528-08c5-48e8-be0d-0f1df8e3828b" providerId="ADAL" clId="{10436B05-3A2A-496A-8C13-6561F83EB490}" dt="2022-10-22T19:45:54.740" v="8892" actId="1076"/>
          <ac:spMkLst>
            <pc:docMk/>
            <pc:sldMk cId="1130673210" sldId="306"/>
            <ac:spMk id="10" creationId="{B1251E26-C592-7712-D77C-DFD5C689F138}"/>
          </ac:spMkLst>
        </pc:spChg>
        <pc:spChg chg="mod">
          <ac:chgData name="Li, Anna X. (Anna)" userId="3c421528-08c5-48e8-be0d-0f1df8e3828b" providerId="ADAL" clId="{10436B05-3A2A-496A-8C13-6561F83EB490}" dt="2022-10-22T19:45:58.284" v="8893" actId="1076"/>
          <ac:spMkLst>
            <pc:docMk/>
            <pc:sldMk cId="1130673210" sldId="306"/>
            <ac:spMk id="11" creationId="{46F2E595-F712-5BDC-CB20-8E0AAED3E63D}"/>
          </ac:spMkLst>
        </pc:spChg>
        <pc:spChg chg="mod">
          <ac:chgData name="Li, Anna X. (Anna)" userId="3c421528-08c5-48e8-be0d-0f1df8e3828b" providerId="ADAL" clId="{10436B05-3A2A-496A-8C13-6561F83EB490}" dt="2022-10-22T19:46:05.979" v="8895" actId="1076"/>
          <ac:spMkLst>
            <pc:docMk/>
            <pc:sldMk cId="1130673210" sldId="306"/>
            <ac:spMk id="12" creationId="{F4A181A0-156F-6833-F918-61177B12589C}"/>
          </ac:spMkLst>
        </pc:spChg>
        <pc:spChg chg="mod">
          <ac:chgData name="Li, Anna X. (Anna)" userId="3c421528-08c5-48e8-be0d-0f1df8e3828b" providerId="ADAL" clId="{10436B05-3A2A-496A-8C13-6561F83EB490}" dt="2022-10-22T19:46:01.812" v="8894" actId="1076"/>
          <ac:spMkLst>
            <pc:docMk/>
            <pc:sldMk cId="1130673210" sldId="306"/>
            <ac:spMk id="13" creationId="{F7F1CC50-E4A0-B45B-A4ED-F63858421049}"/>
          </ac:spMkLst>
        </pc:spChg>
        <pc:spChg chg="mod">
          <ac:chgData name="Li, Anna X. (Anna)" userId="3c421528-08c5-48e8-be0d-0f1df8e3828b" providerId="ADAL" clId="{10436B05-3A2A-496A-8C13-6561F83EB490}" dt="2022-10-22T19:46:22.816" v="8899" actId="1076"/>
          <ac:spMkLst>
            <pc:docMk/>
            <pc:sldMk cId="1130673210" sldId="306"/>
            <ac:spMk id="15" creationId="{14668806-C5A8-3A04-1A4D-AF76DFB08ED3}"/>
          </ac:spMkLst>
        </pc:spChg>
        <pc:spChg chg="mod">
          <ac:chgData name="Li, Anna X. (Anna)" userId="3c421528-08c5-48e8-be0d-0f1df8e3828b" providerId="ADAL" clId="{10436B05-3A2A-496A-8C13-6561F83EB490}" dt="2022-10-22T19:46:26.918" v="8900" actId="1076"/>
          <ac:spMkLst>
            <pc:docMk/>
            <pc:sldMk cId="1130673210" sldId="306"/>
            <ac:spMk id="16" creationId="{A8C0D155-7E3E-0FF4-70A1-985FCD748E3B}"/>
          </ac:spMkLst>
        </pc:spChg>
        <pc:spChg chg="mod">
          <ac:chgData name="Li, Anna X. (Anna)" userId="3c421528-08c5-48e8-be0d-0f1df8e3828b" providerId="ADAL" clId="{10436B05-3A2A-496A-8C13-6561F83EB490}" dt="2022-10-22T19:46:19.170" v="8898" actId="1076"/>
          <ac:spMkLst>
            <pc:docMk/>
            <pc:sldMk cId="1130673210" sldId="306"/>
            <ac:spMk id="17" creationId="{9AD4D82B-42EE-E6D9-AF11-F0F722B03ADE}"/>
          </ac:spMkLst>
        </pc:spChg>
        <pc:spChg chg="mod">
          <ac:chgData name="Li, Anna X. (Anna)" userId="3c421528-08c5-48e8-be0d-0f1df8e3828b" providerId="ADAL" clId="{10436B05-3A2A-496A-8C13-6561F83EB490}" dt="2022-10-22T19:46:10.854" v="8896" actId="1076"/>
          <ac:spMkLst>
            <pc:docMk/>
            <pc:sldMk cId="1130673210" sldId="306"/>
            <ac:spMk id="18" creationId="{2F08FEF7-C6DE-8AC7-9643-A9BF8837881C}"/>
          </ac:spMkLst>
        </pc:spChg>
        <pc:picChg chg="del">
          <ac:chgData name="Li, Anna X. (Anna)" userId="3c421528-08c5-48e8-be0d-0f1df8e3828b" providerId="ADAL" clId="{10436B05-3A2A-496A-8C13-6561F83EB490}" dt="2022-10-22T19:45:31.446" v="8889" actId="478"/>
          <ac:picMkLst>
            <pc:docMk/>
            <pc:sldMk cId="1130673210" sldId="306"/>
            <ac:picMk id="3" creationId="{5251DD7B-5A46-6CCE-4396-A02819C0145F}"/>
          </ac:picMkLst>
        </pc:picChg>
        <pc:picChg chg="add ord">
          <ac:chgData name="Li, Anna X. (Anna)" userId="3c421528-08c5-48e8-be0d-0f1df8e3828b" providerId="ADAL" clId="{10436B05-3A2A-496A-8C13-6561F83EB490}" dt="2022-10-22T19:45:47.299" v="8891" actId="167"/>
          <ac:picMkLst>
            <pc:docMk/>
            <pc:sldMk cId="1130673210" sldId="306"/>
            <ac:picMk id="4" creationId="{15D66EB6-C160-FE49-AD03-905F6E9E9819}"/>
          </ac:picMkLst>
        </pc:picChg>
      </pc:sldChg>
    </pc:docChg>
  </pc:docChgLst>
  <pc:docChgLst>
    <pc:chgData name="Li, Anna X. (Anna)" userId="3c421528-08c5-48e8-be0d-0f1df8e3828b" providerId="ADAL" clId="{D8B80FC9-81A7-4D86-8209-145F1591B521}"/>
    <pc:docChg chg="addSld modSld sldOrd modSection">
      <pc:chgData name="Li, Anna X. (Anna)" userId="3c421528-08c5-48e8-be0d-0f1df8e3828b" providerId="ADAL" clId="{D8B80FC9-81A7-4D86-8209-145F1591B521}" dt="2023-02-03T07:16:22.693" v="114" actId="20577"/>
      <pc:docMkLst>
        <pc:docMk/>
      </pc:docMkLst>
      <pc:sldChg chg="ord">
        <pc:chgData name="Li, Anna X. (Anna)" userId="3c421528-08c5-48e8-be0d-0f1df8e3828b" providerId="ADAL" clId="{D8B80FC9-81A7-4D86-8209-145F1591B521}" dt="2023-02-03T05:42:15.752" v="1"/>
        <pc:sldMkLst>
          <pc:docMk/>
          <pc:sldMk cId="1592845051" sldId="295"/>
        </pc:sldMkLst>
      </pc:sldChg>
      <pc:sldChg chg="addSp delSp modSp new mod">
        <pc:chgData name="Li, Anna X. (Anna)" userId="3c421528-08c5-48e8-be0d-0f1df8e3828b" providerId="ADAL" clId="{D8B80FC9-81A7-4D86-8209-145F1591B521}" dt="2023-02-03T07:16:22.693" v="114" actId="20577"/>
        <pc:sldMkLst>
          <pc:docMk/>
          <pc:sldMk cId="816500344" sldId="308"/>
        </pc:sldMkLst>
        <pc:spChg chg="add mod">
          <ac:chgData name="Li, Anna X. (Anna)" userId="3c421528-08c5-48e8-be0d-0f1df8e3828b" providerId="ADAL" clId="{D8B80FC9-81A7-4D86-8209-145F1591B521}" dt="2023-02-03T05:50:27.936" v="16" actId="1076"/>
          <ac:spMkLst>
            <pc:docMk/>
            <pc:sldMk cId="816500344" sldId="308"/>
            <ac:spMk id="6" creationId="{FDA8134B-3340-4377-90BB-85BE40F7EDE4}"/>
          </ac:spMkLst>
        </pc:spChg>
        <pc:spChg chg="add mod">
          <ac:chgData name="Li, Anna X. (Anna)" userId="3c421528-08c5-48e8-be0d-0f1df8e3828b" providerId="ADAL" clId="{D8B80FC9-81A7-4D86-8209-145F1591B521}" dt="2023-02-03T07:16:17.697" v="110" actId="20577"/>
          <ac:spMkLst>
            <pc:docMk/>
            <pc:sldMk cId="816500344" sldId="308"/>
            <ac:spMk id="7" creationId="{1BC3F2C9-D74C-4043-8347-BFC76B40F478}"/>
          </ac:spMkLst>
        </pc:spChg>
        <pc:spChg chg="add mod">
          <ac:chgData name="Li, Anna X. (Anna)" userId="3c421528-08c5-48e8-be0d-0f1df8e3828b" providerId="ADAL" clId="{D8B80FC9-81A7-4D86-8209-145F1591B521}" dt="2023-02-03T07:11:44.603" v="26" actId="20577"/>
          <ac:spMkLst>
            <pc:docMk/>
            <pc:sldMk cId="816500344" sldId="308"/>
            <ac:spMk id="8" creationId="{897E4179-EF79-4D24-84A8-A515BDB3D6AA}"/>
          </ac:spMkLst>
        </pc:spChg>
        <pc:spChg chg="add mod">
          <ac:chgData name="Li, Anna X. (Anna)" userId="3c421528-08c5-48e8-be0d-0f1df8e3828b" providerId="ADAL" clId="{D8B80FC9-81A7-4D86-8209-145F1591B521}" dt="2023-02-03T07:15:07.777" v="63" actId="1076"/>
          <ac:spMkLst>
            <pc:docMk/>
            <pc:sldMk cId="816500344" sldId="308"/>
            <ac:spMk id="9" creationId="{DF3CDB83-1305-4210-8A85-8F9ACDED70F4}"/>
          </ac:spMkLst>
        </pc:spChg>
        <pc:spChg chg="add mod">
          <ac:chgData name="Li, Anna X. (Anna)" userId="3c421528-08c5-48e8-be0d-0f1df8e3828b" providerId="ADAL" clId="{D8B80FC9-81A7-4D86-8209-145F1591B521}" dt="2023-02-03T07:16:22.693" v="114" actId="20577"/>
          <ac:spMkLst>
            <pc:docMk/>
            <pc:sldMk cId="816500344" sldId="308"/>
            <ac:spMk id="10" creationId="{ECDA7B03-FBDF-434D-9D68-2AEE8B361644}"/>
          </ac:spMkLst>
        </pc:spChg>
        <pc:spChg chg="add mod">
          <ac:chgData name="Li, Anna X. (Anna)" userId="3c421528-08c5-48e8-be0d-0f1df8e3828b" providerId="ADAL" clId="{D8B80FC9-81A7-4D86-8209-145F1591B521}" dt="2023-02-03T07:16:20.183" v="112" actId="20577"/>
          <ac:spMkLst>
            <pc:docMk/>
            <pc:sldMk cId="816500344" sldId="308"/>
            <ac:spMk id="11" creationId="{6278650F-D14B-45E3-A7F1-AA471E59D882}"/>
          </ac:spMkLst>
        </pc:spChg>
        <pc:spChg chg="add mod">
          <ac:chgData name="Li, Anna X. (Anna)" userId="3c421528-08c5-48e8-be0d-0f1df8e3828b" providerId="ADAL" clId="{D8B80FC9-81A7-4D86-8209-145F1591B521}" dt="2023-02-03T07:15:39.763" v="100" actId="1076"/>
          <ac:spMkLst>
            <pc:docMk/>
            <pc:sldMk cId="816500344" sldId="308"/>
            <ac:spMk id="12" creationId="{93332728-4CDF-4E6D-9409-B9F909760A0A}"/>
          </ac:spMkLst>
        </pc:spChg>
        <pc:spChg chg="add mod">
          <ac:chgData name="Li, Anna X. (Anna)" userId="3c421528-08c5-48e8-be0d-0f1df8e3828b" providerId="ADAL" clId="{D8B80FC9-81A7-4D86-8209-145F1591B521}" dt="2023-02-03T07:16:00.102" v="108" actId="1076"/>
          <ac:spMkLst>
            <pc:docMk/>
            <pc:sldMk cId="816500344" sldId="308"/>
            <ac:spMk id="13" creationId="{3DA50232-558E-402F-96C4-38ECD3B99722}"/>
          </ac:spMkLst>
        </pc:spChg>
        <pc:picChg chg="add del mod">
          <ac:chgData name="Li, Anna X. (Anna)" userId="3c421528-08c5-48e8-be0d-0f1df8e3828b" providerId="ADAL" clId="{D8B80FC9-81A7-4D86-8209-145F1591B521}" dt="2023-02-03T05:42:51.137" v="14" actId="478"/>
          <ac:picMkLst>
            <pc:docMk/>
            <pc:sldMk cId="816500344" sldId="308"/>
            <ac:picMk id="3" creationId="{639D0EF8-6005-475A-B205-0989EC4158DC}"/>
          </ac:picMkLst>
        </pc:picChg>
        <pc:picChg chg="add del mod">
          <ac:chgData name="Li, Anna X. (Anna)" userId="3c421528-08c5-48e8-be0d-0f1df8e3828b" providerId="ADAL" clId="{D8B80FC9-81A7-4D86-8209-145F1591B521}" dt="2023-02-03T05:42:50.701" v="13" actId="478"/>
          <ac:picMkLst>
            <pc:docMk/>
            <pc:sldMk cId="816500344" sldId="308"/>
            <ac:picMk id="4" creationId="{7529B8B2-4A6F-4682-B399-45AF9CF1C91F}"/>
          </ac:picMkLst>
        </pc:picChg>
        <pc:picChg chg="add del mod">
          <ac:chgData name="Li, Anna X. (Anna)" userId="3c421528-08c5-48e8-be0d-0f1df8e3828b" providerId="ADAL" clId="{D8B80FC9-81A7-4D86-8209-145F1591B521}" dt="2023-02-03T05:42:50.037" v="12" actId="478"/>
          <ac:picMkLst>
            <pc:docMk/>
            <pc:sldMk cId="816500344" sldId="308"/>
            <ac:picMk id="5" creationId="{7E1E1F0E-9E3D-42B0-B0A8-524C3320ECFE}"/>
          </ac:picMkLst>
        </pc:picChg>
        <pc:picChg chg="add">
          <ac:chgData name="Li, Anna X. (Anna)" userId="3c421528-08c5-48e8-be0d-0f1df8e3828b" providerId="ADAL" clId="{D8B80FC9-81A7-4D86-8209-145F1591B521}" dt="2023-02-03T05:42:22.541" v="3"/>
          <ac:picMkLst>
            <pc:docMk/>
            <pc:sldMk cId="816500344" sldId="308"/>
            <ac:picMk id="1026" creationId="{FA98B4D8-3FD4-4E6B-8DAD-43B6B7C13785}"/>
          </ac:picMkLst>
        </pc:picChg>
      </pc:sldChg>
    </pc:docChg>
  </pc:docChgLst>
  <pc:docChgLst>
    <pc:chgData name="Li, Anna X. (Anna)" userId="3c421528-08c5-48e8-be0d-0f1df8e3828b" providerId="ADAL" clId="{BBC81224-7260-4A42-95D2-5F7D7C5C2A56}"/>
    <pc:docChg chg="undo custSel addSld delSld modSld sldOrd addSection delSection modSection">
      <pc:chgData name="Li, Anna X. (Anna)" userId="3c421528-08c5-48e8-be0d-0f1df8e3828b" providerId="ADAL" clId="{BBC81224-7260-4A42-95D2-5F7D7C5C2A56}" dt="2023-06-27T21:15:50.218" v="1133" actId="20578"/>
      <pc:docMkLst>
        <pc:docMk/>
      </pc:docMkLst>
      <pc:sldChg chg="ord">
        <pc:chgData name="Li, Anna X. (Anna)" userId="3c421528-08c5-48e8-be0d-0f1df8e3828b" providerId="ADAL" clId="{BBC81224-7260-4A42-95D2-5F7D7C5C2A56}" dt="2023-06-01T05:55:14.887" v="481" actId="20578"/>
        <pc:sldMkLst>
          <pc:docMk/>
          <pc:sldMk cId="3901389399" sldId="273"/>
        </pc:sldMkLst>
      </pc:sldChg>
      <pc:sldChg chg="del">
        <pc:chgData name="Li, Anna X. (Anna)" userId="3c421528-08c5-48e8-be0d-0f1df8e3828b" providerId="ADAL" clId="{BBC81224-7260-4A42-95D2-5F7D7C5C2A56}" dt="2023-06-01T03:43:18.204" v="0" actId="2696"/>
        <pc:sldMkLst>
          <pc:docMk/>
          <pc:sldMk cId="1089776176" sldId="276"/>
        </pc:sldMkLst>
      </pc:sldChg>
      <pc:sldChg chg="ord">
        <pc:chgData name="Li, Anna X. (Anna)" userId="3c421528-08c5-48e8-be0d-0f1df8e3828b" providerId="ADAL" clId="{BBC81224-7260-4A42-95D2-5F7D7C5C2A56}" dt="2023-06-01T03:45:24.801" v="34" actId="20578"/>
        <pc:sldMkLst>
          <pc:docMk/>
          <pc:sldMk cId="81182395" sldId="283"/>
        </pc:sldMkLst>
      </pc:sldChg>
      <pc:sldChg chg="del">
        <pc:chgData name="Li, Anna X. (Anna)" userId="3c421528-08c5-48e8-be0d-0f1df8e3828b" providerId="ADAL" clId="{BBC81224-7260-4A42-95D2-5F7D7C5C2A56}" dt="2023-06-01T05:34:31.094" v="201" actId="2696"/>
        <pc:sldMkLst>
          <pc:docMk/>
          <pc:sldMk cId="3665848041" sldId="288"/>
        </pc:sldMkLst>
      </pc:sldChg>
      <pc:sldChg chg="modSp mod">
        <pc:chgData name="Li, Anna X. (Anna)" userId="3c421528-08c5-48e8-be0d-0f1df8e3828b" providerId="ADAL" clId="{BBC81224-7260-4A42-95D2-5F7D7C5C2A56}" dt="2023-06-01T03:45:03.912" v="20" actId="20577"/>
        <pc:sldMkLst>
          <pc:docMk/>
          <pc:sldMk cId="1724091424" sldId="291"/>
        </pc:sldMkLst>
        <pc:spChg chg="mod">
          <ac:chgData name="Li, Anna X. (Anna)" userId="3c421528-08c5-48e8-be0d-0f1df8e3828b" providerId="ADAL" clId="{BBC81224-7260-4A42-95D2-5F7D7C5C2A56}" dt="2023-06-01T03:45:03.912" v="20" actId="20577"/>
          <ac:spMkLst>
            <pc:docMk/>
            <pc:sldMk cId="1724091424" sldId="291"/>
            <ac:spMk id="2" creationId="{B3A08726-08D5-F94B-88D6-AEEAD806D447}"/>
          </ac:spMkLst>
        </pc:spChg>
      </pc:sldChg>
      <pc:sldChg chg="delSp del">
        <pc:chgData name="Li, Anna X. (Anna)" userId="3c421528-08c5-48e8-be0d-0f1df8e3828b" providerId="ADAL" clId="{BBC81224-7260-4A42-95D2-5F7D7C5C2A56}" dt="2023-06-15T22:05:35.215" v="1024" actId="2696"/>
        <pc:sldMkLst>
          <pc:docMk/>
          <pc:sldMk cId="690737769" sldId="293"/>
        </pc:sldMkLst>
        <pc:picChg chg="del">
          <ac:chgData name="Li, Anna X. (Anna)" userId="3c421528-08c5-48e8-be0d-0f1df8e3828b" providerId="ADAL" clId="{BBC81224-7260-4A42-95D2-5F7D7C5C2A56}" dt="2023-06-02T21:54:00.177" v="505" actId="478"/>
          <ac:picMkLst>
            <pc:docMk/>
            <pc:sldMk cId="690737769" sldId="293"/>
            <ac:picMk id="2050" creationId="{288C0B30-AB30-7E2B-7E20-4F60CB49DE9D}"/>
          </ac:picMkLst>
        </pc:picChg>
      </pc:sldChg>
      <pc:sldChg chg="addSp delSp modSp del mod ord">
        <pc:chgData name="Li, Anna X. (Anna)" userId="3c421528-08c5-48e8-be0d-0f1df8e3828b" providerId="ADAL" clId="{BBC81224-7260-4A42-95D2-5F7D7C5C2A56}" dt="2023-06-03T00:26:43.065" v="954" actId="2696"/>
        <pc:sldMkLst>
          <pc:docMk/>
          <pc:sldMk cId="1592845051" sldId="295"/>
        </pc:sldMkLst>
        <pc:spChg chg="mod">
          <ac:chgData name="Li, Anna X. (Anna)" userId="3c421528-08c5-48e8-be0d-0f1df8e3828b" providerId="ADAL" clId="{BBC81224-7260-4A42-95D2-5F7D7C5C2A56}" dt="2023-06-02T22:16:43.864" v="623" actId="1036"/>
          <ac:spMkLst>
            <pc:docMk/>
            <pc:sldMk cId="1592845051" sldId="295"/>
            <ac:spMk id="3" creationId="{BFA0B25D-17AB-D866-AA00-7CBEECDB4180}"/>
          </ac:spMkLst>
        </pc:spChg>
        <pc:spChg chg="mod">
          <ac:chgData name="Li, Anna X. (Anna)" userId="3c421528-08c5-48e8-be0d-0f1df8e3828b" providerId="ADAL" clId="{BBC81224-7260-4A42-95D2-5F7D7C5C2A56}" dt="2023-06-02T22:16:43.864" v="623" actId="1036"/>
          <ac:spMkLst>
            <pc:docMk/>
            <pc:sldMk cId="1592845051" sldId="295"/>
            <ac:spMk id="4" creationId="{49A5C7E3-C09B-7BDC-88CD-262980436265}"/>
          </ac:spMkLst>
        </pc:spChg>
        <pc:spChg chg="mod">
          <ac:chgData name="Li, Anna X. (Anna)" userId="3c421528-08c5-48e8-be0d-0f1df8e3828b" providerId="ADAL" clId="{BBC81224-7260-4A42-95D2-5F7D7C5C2A56}" dt="2023-06-02T22:16:43.864" v="623" actId="1036"/>
          <ac:spMkLst>
            <pc:docMk/>
            <pc:sldMk cId="1592845051" sldId="295"/>
            <ac:spMk id="5" creationId="{DCB02A93-BEA9-91B2-804D-9D8DF008EEB3}"/>
          </ac:spMkLst>
        </pc:spChg>
        <pc:spChg chg="mod">
          <ac:chgData name="Li, Anna X. (Anna)" userId="3c421528-08c5-48e8-be0d-0f1df8e3828b" providerId="ADAL" clId="{BBC81224-7260-4A42-95D2-5F7D7C5C2A56}" dt="2023-06-02T22:16:43.864" v="623" actId="1036"/>
          <ac:spMkLst>
            <pc:docMk/>
            <pc:sldMk cId="1592845051" sldId="295"/>
            <ac:spMk id="6" creationId="{D6AB5CAA-4293-A093-20F3-22F2282B0CCB}"/>
          </ac:spMkLst>
        </pc:spChg>
        <pc:spChg chg="mod">
          <ac:chgData name="Li, Anna X. (Anna)" userId="3c421528-08c5-48e8-be0d-0f1df8e3828b" providerId="ADAL" clId="{BBC81224-7260-4A42-95D2-5F7D7C5C2A56}" dt="2023-06-02T22:16:43.864" v="623" actId="1036"/>
          <ac:spMkLst>
            <pc:docMk/>
            <pc:sldMk cId="1592845051" sldId="295"/>
            <ac:spMk id="8" creationId="{EDE33B9E-25D6-90DC-9136-9CEBAFF21515}"/>
          </ac:spMkLst>
        </pc:spChg>
        <pc:spChg chg="mod">
          <ac:chgData name="Li, Anna X. (Anna)" userId="3c421528-08c5-48e8-be0d-0f1df8e3828b" providerId="ADAL" clId="{BBC81224-7260-4A42-95D2-5F7D7C5C2A56}" dt="2023-06-02T22:16:43.864" v="623" actId="1036"/>
          <ac:spMkLst>
            <pc:docMk/>
            <pc:sldMk cId="1592845051" sldId="295"/>
            <ac:spMk id="9" creationId="{3A48086E-7ED8-0450-0B9D-CC913FA43C25}"/>
          </ac:spMkLst>
        </pc:spChg>
        <pc:spChg chg="mod">
          <ac:chgData name="Li, Anna X. (Anna)" userId="3c421528-08c5-48e8-be0d-0f1df8e3828b" providerId="ADAL" clId="{BBC81224-7260-4A42-95D2-5F7D7C5C2A56}" dt="2023-06-02T22:16:43.864" v="623" actId="1036"/>
          <ac:spMkLst>
            <pc:docMk/>
            <pc:sldMk cId="1592845051" sldId="295"/>
            <ac:spMk id="10" creationId="{E3EA5F32-6415-8447-6CF8-83778FDA70EA}"/>
          </ac:spMkLst>
        </pc:spChg>
        <pc:spChg chg="mod">
          <ac:chgData name="Li, Anna X. (Anna)" userId="3c421528-08c5-48e8-be0d-0f1df8e3828b" providerId="ADAL" clId="{BBC81224-7260-4A42-95D2-5F7D7C5C2A56}" dt="2023-06-02T22:16:43.864" v="623" actId="1036"/>
          <ac:spMkLst>
            <pc:docMk/>
            <pc:sldMk cId="1592845051" sldId="295"/>
            <ac:spMk id="13" creationId="{5BDD6386-3FE7-AC22-A9D4-72987ADDA07A}"/>
          </ac:spMkLst>
        </pc:spChg>
        <pc:spChg chg="mod">
          <ac:chgData name="Li, Anna X. (Anna)" userId="3c421528-08c5-48e8-be0d-0f1df8e3828b" providerId="ADAL" clId="{BBC81224-7260-4A42-95D2-5F7D7C5C2A56}" dt="2023-06-02T22:16:43.864" v="623" actId="1036"/>
          <ac:spMkLst>
            <pc:docMk/>
            <pc:sldMk cId="1592845051" sldId="295"/>
            <ac:spMk id="14" creationId="{4DD3B3DD-A241-BB17-E4D9-A765DF4168C2}"/>
          </ac:spMkLst>
        </pc:spChg>
        <pc:spChg chg="mod">
          <ac:chgData name="Li, Anna X. (Anna)" userId="3c421528-08c5-48e8-be0d-0f1df8e3828b" providerId="ADAL" clId="{BBC81224-7260-4A42-95D2-5F7D7C5C2A56}" dt="2023-06-02T22:16:43.864" v="623" actId="1036"/>
          <ac:spMkLst>
            <pc:docMk/>
            <pc:sldMk cId="1592845051" sldId="295"/>
            <ac:spMk id="17" creationId="{77A8183F-42A5-84A4-ED7F-447F9B6A98CA}"/>
          </ac:spMkLst>
        </pc:spChg>
        <pc:spChg chg="mod">
          <ac:chgData name="Li, Anna X. (Anna)" userId="3c421528-08c5-48e8-be0d-0f1df8e3828b" providerId="ADAL" clId="{BBC81224-7260-4A42-95D2-5F7D7C5C2A56}" dt="2023-06-02T22:16:43.864" v="623" actId="1036"/>
          <ac:spMkLst>
            <pc:docMk/>
            <pc:sldMk cId="1592845051" sldId="295"/>
            <ac:spMk id="18" creationId="{EB1FD009-39BD-B350-97B9-D372168B28B6}"/>
          </ac:spMkLst>
        </pc:spChg>
        <pc:spChg chg="mod">
          <ac:chgData name="Li, Anna X. (Anna)" userId="3c421528-08c5-48e8-be0d-0f1df8e3828b" providerId="ADAL" clId="{BBC81224-7260-4A42-95D2-5F7D7C5C2A56}" dt="2023-06-02T22:16:43.864" v="623" actId="1036"/>
          <ac:spMkLst>
            <pc:docMk/>
            <pc:sldMk cId="1592845051" sldId="295"/>
            <ac:spMk id="19" creationId="{A70AFE1B-1D12-63B2-0E0C-6F41A5BEEBD8}"/>
          </ac:spMkLst>
        </pc:spChg>
        <pc:spChg chg="mod">
          <ac:chgData name="Li, Anna X. (Anna)" userId="3c421528-08c5-48e8-be0d-0f1df8e3828b" providerId="ADAL" clId="{BBC81224-7260-4A42-95D2-5F7D7C5C2A56}" dt="2023-06-02T22:16:43.864" v="623" actId="1036"/>
          <ac:spMkLst>
            <pc:docMk/>
            <pc:sldMk cId="1592845051" sldId="295"/>
            <ac:spMk id="20" creationId="{E895033A-5AD1-3C33-CCCD-023C56E408C2}"/>
          </ac:spMkLst>
        </pc:spChg>
        <pc:spChg chg="mod">
          <ac:chgData name="Li, Anna X. (Anna)" userId="3c421528-08c5-48e8-be0d-0f1df8e3828b" providerId="ADAL" clId="{BBC81224-7260-4A42-95D2-5F7D7C5C2A56}" dt="2023-06-02T22:16:43.864" v="623" actId="1036"/>
          <ac:spMkLst>
            <pc:docMk/>
            <pc:sldMk cId="1592845051" sldId="295"/>
            <ac:spMk id="21" creationId="{280A3D05-99E9-D3D8-BE11-1BC71926549F}"/>
          </ac:spMkLst>
        </pc:spChg>
        <pc:spChg chg="mod">
          <ac:chgData name="Li, Anna X. (Anna)" userId="3c421528-08c5-48e8-be0d-0f1df8e3828b" providerId="ADAL" clId="{BBC81224-7260-4A42-95D2-5F7D7C5C2A56}" dt="2023-06-02T22:16:43.864" v="623" actId="1036"/>
          <ac:spMkLst>
            <pc:docMk/>
            <pc:sldMk cId="1592845051" sldId="295"/>
            <ac:spMk id="22" creationId="{AE8649C3-31BB-72AC-6CAF-64F921B4B4F9}"/>
          </ac:spMkLst>
        </pc:spChg>
        <pc:spChg chg="mod">
          <ac:chgData name="Li, Anna X. (Anna)" userId="3c421528-08c5-48e8-be0d-0f1df8e3828b" providerId="ADAL" clId="{BBC81224-7260-4A42-95D2-5F7D7C5C2A56}" dt="2023-06-02T22:16:43.864" v="623" actId="1036"/>
          <ac:spMkLst>
            <pc:docMk/>
            <pc:sldMk cId="1592845051" sldId="295"/>
            <ac:spMk id="23" creationId="{505DAD27-CD69-6F0C-710D-C6C589F925D1}"/>
          </ac:spMkLst>
        </pc:spChg>
        <pc:picChg chg="mod">
          <ac:chgData name="Li, Anna X. (Anna)" userId="3c421528-08c5-48e8-be0d-0f1df8e3828b" providerId="ADAL" clId="{BBC81224-7260-4A42-95D2-5F7D7C5C2A56}" dt="2023-06-02T22:16:43.864" v="623" actId="1036"/>
          <ac:picMkLst>
            <pc:docMk/>
            <pc:sldMk cId="1592845051" sldId="295"/>
            <ac:picMk id="11" creationId="{655C9896-A3BF-7186-78DB-8F3C8D56A46F}"/>
          </ac:picMkLst>
        </pc:picChg>
        <pc:picChg chg="mod">
          <ac:chgData name="Li, Anna X. (Anna)" userId="3c421528-08c5-48e8-be0d-0f1df8e3828b" providerId="ADAL" clId="{BBC81224-7260-4A42-95D2-5F7D7C5C2A56}" dt="2023-06-02T22:16:43.864" v="623" actId="1036"/>
          <ac:picMkLst>
            <pc:docMk/>
            <pc:sldMk cId="1592845051" sldId="295"/>
            <ac:picMk id="12" creationId="{A8D51C55-4716-382A-CDCA-740437D89D4A}"/>
          </ac:picMkLst>
        </pc:picChg>
        <pc:picChg chg="mod">
          <ac:chgData name="Li, Anna X. (Anna)" userId="3c421528-08c5-48e8-be0d-0f1df8e3828b" providerId="ADAL" clId="{BBC81224-7260-4A42-95D2-5F7D7C5C2A56}" dt="2023-06-02T22:16:43.864" v="623" actId="1036"/>
          <ac:picMkLst>
            <pc:docMk/>
            <pc:sldMk cId="1592845051" sldId="295"/>
            <ac:picMk id="3076" creationId="{58015BBD-B08B-854E-DE61-FCF1108A9872}"/>
          </ac:picMkLst>
        </pc:picChg>
        <pc:picChg chg="del mod">
          <ac:chgData name="Li, Anna X. (Anna)" userId="3c421528-08c5-48e8-be0d-0f1df8e3828b" providerId="ADAL" clId="{BBC81224-7260-4A42-95D2-5F7D7C5C2A56}" dt="2023-06-02T22:06:53.671" v="509" actId="478"/>
          <ac:picMkLst>
            <pc:docMk/>
            <pc:sldMk cId="1592845051" sldId="295"/>
            <ac:picMk id="5124" creationId="{F74DE725-66C7-3D3D-474D-7BE9E9778B5C}"/>
          </ac:picMkLst>
        </pc:picChg>
        <pc:picChg chg="add mod">
          <ac:chgData name="Li, Anna X. (Anna)" userId="3c421528-08c5-48e8-be0d-0f1df8e3828b" providerId="ADAL" clId="{BBC81224-7260-4A42-95D2-5F7D7C5C2A56}" dt="2023-06-02T22:16:32.974" v="617" actId="1076"/>
          <ac:picMkLst>
            <pc:docMk/>
            <pc:sldMk cId="1592845051" sldId="295"/>
            <ac:picMk id="8194" creationId="{6DB7547F-D095-FC1C-161C-46DB5B6C83B7}"/>
          </ac:picMkLst>
        </pc:picChg>
        <pc:cxnChg chg="mod">
          <ac:chgData name="Li, Anna X. (Anna)" userId="3c421528-08c5-48e8-be0d-0f1df8e3828b" providerId="ADAL" clId="{BBC81224-7260-4A42-95D2-5F7D7C5C2A56}" dt="2023-06-02T22:16:43.864" v="623" actId="1036"/>
          <ac:cxnSpMkLst>
            <pc:docMk/>
            <pc:sldMk cId="1592845051" sldId="295"/>
            <ac:cxnSpMk id="2" creationId="{D65D9D94-F025-B3F1-7D09-F10476D40424}"/>
          </ac:cxnSpMkLst>
        </pc:cxnChg>
      </pc:sldChg>
      <pc:sldChg chg="modSp mod">
        <pc:chgData name="Li, Anna X. (Anna)" userId="3c421528-08c5-48e8-be0d-0f1df8e3828b" providerId="ADAL" clId="{BBC81224-7260-4A42-95D2-5F7D7C5C2A56}" dt="2023-06-01T03:45:12.580" v="32" actId="20577"/>
        <pc:sldMkLst>
          <pc:docMk/>
          <pc:sldMk cId="4058102384" sldId="296"/>
        </pc:sldMkLst>
        <pc:spChg chg="mod">
          <ac:chgData name="Li, Anna X. (Anna)" userId="3c421528-08c5-48e8-be0d-0f1df8e3828b" providerId="ADAL" clId="{BBC81224-7260-4A42-95D2-5F7D7C5C2A56}" dt="2023-06-01T03:45:12.580" v="32" actId="20577"/>
          <ac:spMkLst>
            <pc:docMk/>
            <pc:sldMk cId="4058102384" sldId="296"/>
            <ac:spMk id="2" creationId="{56285DB5-F803-4552-14C6-BA51C2E532DC}"/>
          </ac:spMkLst>
        </pc:spChg>
      </pc:sldChg>
      <pc:sldChg chg="modSp mod ord">
        <pc:chgData name="Li, Anna X. (Anna)" userId="3c421528-08c5-48e8-be0d-0f1df8e3828b" providerId="ADAL" clId="{BBC81224-7260-4A42-95D2-5F7D7C5C2A56}" dt="2023-06-01T05:33:46.836" v="200" actId="1076"/>
        <pc:sldMkLst>
          <pc:docMk/>
          <pc:sldMk cId="3373750411" sldId="298"/>
        </pc:sldMkLst>
        <pc:spChg chg="mod">
          <ac:chgData name="Li, Anna X. (Anna)" userId="3c421528-08c5-48e8-be0d-0f1df8e3828b" providerId="ADAL" clId="{BBC81224-7260-4A42-95D2-5F7D7C5C2A56}" dt="2023-06-01T05:33:46.836" v="200" actId="1076"/>
          <ac:spMkLst>
            <pc:docMk/>
            <pc:sldMk cId="3373750411" sldId="298"/>
            <ac:spMk id="2" creationId="{F89EE580-AED6-5390-1845-9DB5F2696666}"/>
          </ac:spMkLst>
        </pc:spChg>
      </pc:sldChg>
      <pc:sldChg chg="del ord">
        <pc:chgData name="Li, Anna X. (Anna)" userId="3c421528-08c5-48e8-be0d-0f1df8e3828b" providerId="ADAL" clId="{BBC81224-7260-4A42-95D2-5F7D7C5C2A56}" dt="2023-06-01T05:33:23.682" v="184" actId="2696"/>
        <pc:sldMkLst>
          <pc:docMk/>
          <pc:sldMk cId="111771777" sldId="299"/>
        </pc:sldMkLst>
      </pc:sldChg>
      <pc:sldChg chg="addSp delSp modSp mod ord">
        <pc:chgData name="Li, Anna X. (Anna)" userId="3c421528-08c5-48e8-be0d-0f1df8e3828b" providerId="ADAL" clId="{BBC81224-7260-4A42-95D2-5F7D7C5C2A56}" dt="2023-06-15T22:10:38.835" v="1039" actId="20578"/>
        <pc:sldMkLst>
          <pc:docMk/>
          <pc:sldMk cId="2642926498" sldId="300"/>
        </pc:sldMkLst>
        <pc:spChg chg="add mod">
          <ac:chgData name="Li, Anna X. (Anna)" userId="3c421528-08c5-48e8-be0d-0f1df8e3828b" providerId="ADAL" clId="{BBC81224-7260-4A42-95D2-5F7D7C5C2A56}" dt="2023-06-15T22:07:48.899" v="1033" actId="208"/>
          <ac:spMkLst>
            <pc:docMk/>
            <pc:sldMk cId="2642926498" sldId="300"/>
            <ac:spMk id="3" creationId="{EEB96BBB-FDEF-CB5F-3155-8AF23537EF83}"/>
          </ac:spMkLst>
        </pc:spChg>
        <pc:spChg chg="del">
          <ac:chgData name="Li, Anna X. (Anna)" userId="3c421528-08c5-48e8-be0d-0f1df8e3828b" providerId="ADAL" clId="{BBC81224-7260-4A42-95D2-5F7D7C5C2A56}" dt="2023-06-01T03:46:14.941" v="39" actId="478"/>
          <ac:spMkLst>
            <pc:docMk/>
            <pc:sldMk cId="2642926498" sldId="300"/>
            <ac:spMk id="6" creationId="{59C37547-E2BE-5CA2-66EB-398CEE4A57CF}"/>
          </ac:spMkLst>
        </pc:spChg>
        <pc:picChg chg="add del mod">
          <ac:chgData name="Li, Anna X. (Anna)" userId="3c421528-08c5-48e8-be0d-0f1df8e3828b" providerId="ADAL" clId="{BBC81224-7260-4A42-95D2-5F7D7C5C2A56}" dt="2023-06-15T22:07:37.892" v="1030" actId="478"/>
          <ac:picMkLst>
            <pc:docMk/>
            <pc:sldMk cId="2642926498" sldId="300"/>
            <ac:picMk id="2" creationId="{FC2AE6C2-F876-A963-5AB0-AB2A3D7DC3EE}"/>
          </ac:picMkLst>
        </pc:picChg>
      </pc:sldChg>
      <pc:sldChg chg="addSp delSp modSp mod ord">
        <pc:chgData name="Li, Anna X. (Anna)" userId="3c421528-08c5-48e8-be0d-0f1df8e3828b" providerId="ADAL" clId="{BBC81224-7260-4A42-95D2-5F7D7C5C2A56}" dt="2023-06-01T05:33:16.066" v="183" actId="20577"/>
        <pc:sldMkLst>
          <pc:docMk/>
          <pc:sldMk cId="1527634544" sldId="301"/>
        </pc:sldMkLst>
        <pc:spChg chg="add mod">
          <ac:chgData name="Li, Anna X. (Anna)" userId="3c421528-08c5-48e8-be0d-0f1df8e3828b" providerId="ADAL" clId="{BBC81224-7260-4A42-95D2-5F7D7C5C2A56}" dt="2023-06-01T05:33:16.066" v="183" actId="20577"/>
          <ac:spMkLst>
            <pc:docMk/>
            <pc:sldMk cId="1527634544" sldId="301"/>
            <ac:spMk id="2" creationId="{0EEADB9B-575D-9C37-902D-ADA9A8E42944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3" creationId="{3468565C-E3FA-A4F1-DE0E-60F3481643F4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4" creationId="{C7A33261-24AB-7FFE-DC75-57AC323639DD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5" creationId="{8AF7B634-2327-56DA-E4BB-45F70992EB41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6" creationId="{BD99A334-5385-DB48-25E5-3DBCAEF82AAC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7" creationId="{88CB18FD-DD77-6934-2912-69A68C282EB7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8" creationId="{210CCA90-411A-EFAA-433F-07344F8034AA}"/>
          </ac:spMkLst>
        </pc:spChg>
        <pc:spChg chg="del">
          <ac:chgData name="Li, Anna X. (Anna)" userId="3c421528-08c5-48e8-be0d-0f1df8e3828b" providerId="ADAL" clId="{BBC81224-7260-4A42-95D2-5F7D7C5C2A56}" dt="2023-06-01T03:46:43.906" v="41" actId="478"/>
          <ac:spMkLst>
            <pc:docMk/>
            <pc:sldMk cId="1527634544" sldId="301"/>
            <ac:spMk id="9" creationId="{45081ED9-3712-76F3-D09F-ADDFA4DA5B83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12" creationId="{929D539B-4113-7866-448E-9B3D1517D308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13" creationId="{5E720D4C-5514-13DD-C424-E3A90D585693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14" creationId="{91179D79-639A-C589-68B5-AA9BA906D300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15" creationId="{BD3C9795-CB71-7974-E5C6-F79541F8B33A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16" creationId="{CBF4610A-094F-1FC1-2E60-F21826704709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17" creationId="{210F6FCC-0F09-15E6-77E8-B7A25ED3DAD8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18" creationId="{86807E86-DBB6-FB1C-BB0E-3E14AFA19875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19" creationId="{DA5DD454-C781-D869-385E-AD808A1F634B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24" creationId="{0D933A69-342F-5FD5-FAAB-DFDC103883FF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26" creationId="{70849AEC-A703-BCF7-757A-2C32D2D54EEE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28" creationId="{82A66100-67DE-71A6-3B85-CB2CE0C04B7D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31" creationId="{D8BA37D2-49E5-1699-B7B9-5D9C40031884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1024" creationId="{E2E3C5D8-7D42-7152-972E-B68769ED3CCA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1025" creationId="{CCFB183D-85A1-EC05-0EF2-AD35BD5FD105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1027" creationId="{D76EB094-5D50-2714-6BB1-7EBFF9743CA9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1029" creationId="{A5128B7E-3445-E759-733B-5856E5DFCEF2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1031" creationId="{1146553E-0A64-7585-5955-2A8E00436F1C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1032" creationId="{252A6A0D-BF05-DA2B-ACD5-9ABE3FF9F938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1033" creationId="{0FA3D967-8A1E-92B2-5AD1-01BC256A8A9E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1034" creationId="{92D052CD-1E16-715D-4BF1-84B19D551259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1035" creationId="{19BEBF9A-E6E3-FC04-AFE5-B1BB8CFDB4F9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1036" creationId="{46508FEC-1ADE-F749-5863-046AB0D366BD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1037" creationId="{077DCDC0-1C0D-DE1D-A24A-B87D9E015A01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1038" creationId="{C42CE7E1-5242-AD7A-844E-AABDEF65222C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2052" creationId="{195AF8F7-9940-BEE6-C5B5-10F660966B3D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2058" creationId="{403D3073-C33A-8B4D-11E6-308CE1ABF8B1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2059" creationId="{F1B4EC40-45B6-A76A-F188-9DD203DE7163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2061" creationId="{E2239E79-939F-54F1-5CB5-3F4C9F6D7904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2066" creationId="{4431E61F-CEC4-4614-23E1-53AE45D9F987}"/>
          </ac:spMkLst>
        </pc:spChg>
        <pc:spChg chg="mod">
          <ac:chgData name="Li, Anna X. (Anna)" userId="3c421528-08c5-48e8-be0d-0f1df8e3828b" providerId="ADAL" clId="{BBC81224-7260-4A42-95D2-5F7D7C5C2A56}" dt="2023-06-01T03:47:11.237" v="59" actId="1036"/>
          <ac:spMkLst>
            <pc:docMk/>
            <pc:sldMk cId="1527634544" sldId="301"/>
            <ac:spMk id="2067" creationId="{3CB4992B-DC59-FE49-BC72-CC32D6C80217}"/>
          </ac:spMkLst>
        </pc:spChg>
        <pc:grpChg chg="mod">
          <ac:chgData name="Li, Anna X. (Anna)" userId="3c421528-08c5-48e8-be0d-0f1df8e3828b" providerId="ADAL" clId="{BBC81224-7260-4A42-95D2-5F7D7C5C2A56}" dt="2023-06-01T03:47:11.237" v="59" actId="1036"/>
          <ac:grpSpMkLst>
            <pc:docMk/>
            <pc:sldMk cId="1527634544" sldId="301"/>
            <ac:grpSpMk id="11" creationId="{BA873AB5-A3DF-629A-533A-060D14DAB542}"/>
          </ac:grpSpMkLst>
        </pc:grpChg>
        <pc:picChg chg="mod">
          <ac:chgData name="Li, Anna X. (Anna)" userId="3c421528-08c5-48e8-be0d-0f1df8e3828b" providerId="ADAL" clId="{BBC81224-7260-4A42-95D2-5F7D7C5C2A56}" dt="2023-06-01T03:47:11.237" v="59" actId="1036"/>
          <ac:picMkLst>
            <pc:docMk/>
            <pc:sldMk cId="1527634544" sldId="301"/>
            <ac:picMk id="2060" creationId="{A68DA075-859F-6A24-26C1-365554D47870}"/>
          </ac:picMkLst>
        </pc:picChg>
        <pc:picChg chg="mod">
          <ac:chgData name="Li, Anna X. (Anna)" userId="3c421528-08c5-48e8-be0d-0f1df8e3828b" providerId="ADAL" clId="{BBC81224-7260-4A42-95D2-5F7D7C5C2A56}" dt="2023-06-01T03:47:11.237" v="59" actId="1036"/>
          <ac:picMkLst>
            <pc:docMk/>
            <pc:sldMk cId="1527634544" sldId="301"/>
            <ac:picMk id="4110" creationId="{05EE8EDF-0634-50E8-A05B-C7B4F0EC2011}"/>
          </ac:picMkLst>
        </pc:picChg>
        <pc:cxnChg chg="mod">
          <ac:chgData name="Li, Anna X. (Anna)" userId="3c421528-08c5-48e8-be0d-0f1df8e3828b" providerId="ADAL" clId="{BBC81224-7260-4A42-95D2-5F7D7C5C2A56}" dt="2023-06-01T03:47:11.237" v="59" actId="1036"/>
          <ac:cxnSpMkLst>
            <pc:docMk/>
            <pc:sldMk cId="1527634544" sldId="301"/>
            <ac:cxnSpMk id="25" creationId="{31C84DE0-7D05-810C-32C5-1846F7772638}"/>
          </ac:cxnSpMkLst>
        </pc:cxnChg>
        <pc:cxnChg chg="mod">
          <ac:chgData name="Li, Anna X. (Anna)" userId="3c421528-08c5-48e8-be0d-0f1df8e3828b" providerId="ADAL" clId="{BBC81224-7260-4A42-95D2-5F7D7C5C2A56}" dt="2023-06-01T03:47:11.237" v="59" actId="1036"/>
          <ac:cxnSpMkLst>
            <pc:docMk/>
            <pc:sldMk cId="1527634544" sldId="301"/>
            <ac:cxnSpMk id="27" creationId="{4C84F1BC-2ED3-1336-B9BB-7EE2C38ADDA8}"/>
          </ac:cxnSpMkLst>
        </pc:cxnChg>
        <pc:cxnChg chg="mod">
          <ac:chgData name="Li, Anna X. (Anna)" userId="3c421528-08c5-48e8-be0d-0f1df8e3828b" providerId="ADAL" clId="{BBC81224-7260-4A42-95D2-5F7D7C5C2A56}" dt="2023-06-01T03:47:11.237" v="59" actId="1036"/>
          <ac:cxnSpMkLst>
            <pc:docMk/>
            <pc:sldMk cId="1527634544" sldId="301"/>
            <ac:cxnSpMk id="29" creationId="{FB96CD06-86AE-F8D2-76EA-9BC4AD88ADE8}"/>
          </ac:cxnSpMkLst>
        </pc:cxnChg>
        <pc:cxnChg chg="mod">
          <ac:chgData name="Li, Anna X. (Anna)" userId="3c421528-08c5-48e8-be0d-0f1df8e3828b" providerId="ADAL" clId="{BBC81224-7260-4A42-95D2-5F7D7C5C2A56}" dt="2023-06-01T03:47:11.237" v="59" actId="1036"/>
          <ac:cxnSpMkLst>
            <pc:docMk/>
            <pc:sldMk cId="1527634544" sldId="301"/>
            <ac:cxnSpMk id="2053" creationId="{378440C4-91F1-A4C3-213A-87B2A42B41A2}"/>
          </ac:cxnSpMkLst>
        </pc:cxnChg>
        <pc:cxnChg chg="mod">
          <ac:chgData name="Li, Anna X. (Anna)" userId="3c421528-08c5-48e8-be0d-0f1df8e3828b" providerId="ADAL" clId="{BBC81224-7260-4A42-95D2-5F7D7C5C2A56}" dt="2023-06-01T03:47:11.237" v="59" actId="1036"/>
          <ac:cxnSpMkLst>
            <pc:docMk/>
            <pc:sldMk cId="1527634544" sldId="301"/>
            <ac:cxnSpMk id="2056" creationId="{BC461C1D-9399-A6EE-54B3-A7774B38A0F0}"/>
          </ac:cxnSpMkLst>
        </pc:cxnChg>
      </pc:sldChg>
      <pc:sldChg chg="delSp mod">
        <pc:chgData name="Li, Anna X. (Anna)" userId="3c421528-08c5-48e8-be0d-0f1df8e3828b" providerId="ADAL" clId="{BBC81224-7260-4A42-95D2-5F7D7C5C2A56}" dt="2023-06-01T03:46:06.174" v="38" actId="478"/>
        <pc:sldMkLst>
          <pc:docMk/>
          <pc:sldMk cId="3912884340" sldId="302"/>
        </pc:sldMkLst>
        <pc:spChg chg="del">
          <ac:chgData name="Li, Anna X. (Anna)" userId="3c421528-08c5-48e8-be0d-0f1df8e3828b" providerId="ADAL" clId="{BBC81224-7260-4A42-95D2-5F7D7C5C2A56}" dt="2023-06-01T03:46:06.174" v="38" actId="478"/>
          <ac:spMkLst>
            <pc:docMk/>
            <pc:sldMk cId="3912884340" sldId="302"/>
            <ac:spMk id="9" creationId="{45081ED9-3712-76F3-D09F-ADDFA4DA5B83}"/>
          </ac:spMkLst>
        </pc:spChg>
      </pc:sldChg>
      <pc:sldChg chg="delSp del mod">
        <pc:chgData name="Li, Anna X. (Anna)" userId="3c421528-08c5-48e8-be0d-0f1df8e3828b" providerId="ADAL" clId="{BBC81224-7260-4A42-95D2-5F7D7C5C2A56}" dt="2023-06-15T22:06:08.979" v="1026" actId="2696"/>
        <pc:sldMkLst>
          <pc:docMk/>
          <pc:sldMk cId="674289495" sldId="306"/>
        </pc:sldMkLst>
        <pc:spChg chg="del">
          <ac:chgData name="Li, Anna X. (Anna)" userId="3c421528-08c5-48e8-be0d-0f1df8e3828b" providerId="ADAL" clId="{BBC81224-7260-4A42-95D2-5F7D7C5C2A56}" dt="2023-06-01T03:46:18.757" v="40" actId="478"/>
          <ac:spMkLst>
            <pc:docMk/>
            <pc:sldMk cId="674289495" sldId="306"/>
            <ac:spMk id="6" creationId="{59C37547-E2BE-5CA2-66EB-398CEE4A57CF}"/>
          </ac:spMkLst>
        </pc:spChg>
      </pc:sldChg>
      <pc:sldChg chg="del">
        <pc:chgData name="Li, Anna X. (Anna)" userId="3c421528-08c5-48e8-be0d-0f1df8e3828b" providerId="ADAL" clId="{BBC81224-7260-4A42-95D2-5F7D7C5C2A56}" dt="2023-06-01T03:43:59.287" v="1" actId="2696"/>
        <pc:sldMkLst>
          <pc:docMk/>
          <pc:sldMk cId="4097634757" sldId="307"/>
        </pc:sldMkLst>
      </pc:sldChg>
      <pc:sldChg chg="ord">
        <pc:chgData name="Li, Anna X. (Anna)" userId="3c421528-08c5-48e8-be0d-0f1df8e3828b" providerId="ADAL" clId="{BBC81224-7260-4A42-95D2-5F7D7C5C2A56}" dt="2023-06-15T22:09:58.557" v="1036" actId="20578"/>
        <pc:sldMkLst>
          <pc:docMk/>
          <pc:sldMk cId="816500344" sldId="308"/>
        </pc:sldMkLst>
      </pc:sldChg>
      <pc:sldChg chg="ord">
        <pc:chgData name="Li, Anna X. (Anna)" userId="3c421528-08c5-48e8-be0d-0f1df8e3828b" providerId="ADAL" clId="{BBC81224-7260-4A42-95D2-5F7D7C5C2A56}" dt="2023-06-01T03:45:51.401" v="36" actId="20578"/>
        <pc:sldMkLst>
          <pc:docMk/>
          <pc:sldMk cId="764488545" sldId="309"/>
        </pc:sldMkLst>
      </pc:sldChg>
      <pc:sldChg chg="addSp delSp modSp new mod">
        <pc:chgData name="Li, Anna X. (Anna)" userId="3c421528-08c5-48e8-be0d-0f1df8e3828b" providerId="ADAL" clId="{BBC81224-7260-4A42-95D2-5F7D7C5C2A56}" dt="2023-06-01T05:01:45.109" v="131" actId="1076"/>
        <pc:sldMkLst>
          <pc:docMk/>
          <pc:sldMk cId="612009766" sldId="310"/>
        </pc:sldMkLst>
        <pc:spChg chg="add del mod">
          <ac:chgData name="Li, Anna X. (Anna)" userId="3c421528-08c5-48e8-be0d-0f1df8e3828b" providerId="ADAL" clId="{BBC81224-7260-4A42-95D2-5F7D7C5C2A56}" dt="2023-06-01T04:56:56.583" v="68" actId="478"/>
          <ac:spMkLst>
            <pc:docMk/>
            <pc:sldMk cId="612009766" sldId="310"/>
            <ac:spMk id="2" creationId="{E32764F8-2FD5-C078-80D4-6F9724525187}"/>
          </ac:spMkLst>
        </pc:spChg>
        <pc:spChg chg="add del mod">
          <ac:chgData name="Li, Anna X. (Anna)" userId="3c421528-08c5-48e8-be0d-0f1df8e3828b" providerId="ADAL" clId="{BBC81224-7260-4A42-95D2-5F7D7C5C2A56}" dt="2023-06-01T04:56:56.583" v="68" actId="478"/>
          <ac:spMkLst>
            <pc:docMk/>
            <pc:sldMk cId="612009766" sldId="310"/>
            <ac:spMk id="5" creationId="{3A169B9B-54A2-56DC-9CC4-CC53034A5599}"/>
          </ac:spMkLst>
        </pc:spChg>
        <pc:spChg chg="add del mod">
          <ac:chgData name="Li, Anna X. (Anna)" userId="3c421528-08c5-48e8-be0d-0f1df8e3828b" providerId="ADAL" clId="{BBC81224-7260-4A42-95D2-5F7D7C5C2A56}" dt="2023-06-01T04:56:56.583" v="68" actId="478"/>
          <ac:spMkLst>
            <pc:docMk/>
            <pc:sldMk cId="612009766" sldId="310"/>
            <ac:spMk id="6" creationId="{17703FBD-F9D9-678A-A310-97BBBF190819}"/>
          </ac:spMkLst>
        </pc:spChg>
        <pc:spChg chg="add del mod">
          <ac:chgData name="Li, Anna X. (Anna)" userId="3c421528-08c5-48e8-be0d-0f1df8e3828b" providerId="ADAL" clId="{BBC81224-7260-4A42-95D2-5F7D7C5C2A56}" dt="2023-06-01T04:56:56.583" v="68" actId="478"/>
          <ac:spMkLst>
            <pc:docMk/>
            <pc:sldMk cId="612009766" sldId="310"/>
            <ac:spMk id="7" creationId="{8BBFFFE4-E90A-D717-FE1B-E500AAB43DF6}"/>
          </ac:spMkLst>
        </pc:spChg>
        <pc:spChg chg="add mod">
          <ac:chgData name="Li, Anna X. (Anna)" userId="3c421528-08c5-48e8-be0d-0f1df8e3828b" providerId="ADAL" clId="{BBC81224-7260-4A42-95D2-5F7D7C5C2A56}" dt="2023-06-01T04:59:18.364" v="83" actId="1076"/>
          <ac:spMkLst>
            <pc:docMk/>
            <pc:sldMk cId="612009766" sldId="310"/>
            <ac:spMk id="8" creationId="{54054799-2D0F-0C72-35B8-D656479D7246}"/>
          </ac:spMkLst>
        </pc:spChg>
        <pc:spChg chg="add mod">
          <ac:chgData name="Li, Anna X. (Anna)" userId="3c421528-08c5-48e8-be0d-0f1df8e3828b" providerId="ADAL" clId="{BBC81224-7260-4A42-95D2-5F7D7C5C2A56}" dt="2023-06-01T05:01:25.309" v="103" actId="1076"/>
          <ac:spMkLst>
            <pc:docMk/>
            <pc:sldMk cId="612009766" sldId="310"/>
            <ac:spMk id="11" creationId="{786F982B-6F33-3464-7CD3-08B22D46041F}"/>
          </ac:spMkLst>
        </pc:spChg>
        <pc:spChg chg="add mod">
          <ac:chgData name="Li, Anna X. (Anna)" userId="3c421528-08c5-48e8-be0d-0f1df8e3828b" providerId="ADAL" clId="{BBC81224-7260-4A42-95D2-5F7D7C5C2A56}" dt="2023-06-01T05:01:22.644" v="102" actId="1076"/>
          <ac:spMkLst>
            <pc:docMk/>
            <pc:sldMk cId="612009766" sldId="310"/>
            <ac:spMk id="12" creationId="{A8544AFF-6163-F08A-8374-7EEED69C01D0}"/>
          </ac:spMkLst>
        </pc:spChg>
        <pc:spChg chg="add mod">
          <ac:chgData name="Li, Anna X. (Anna)" userId="3c421528-08c5-48e8-be0d-0f1df8e3828b" providerId="ADAL" clId="{BBC81224-7260-4A42-95D2-5F7D7C5C2A56}" dt="2023-06-01T05:01:34.976" v="129" actId="1038"/>
          <ac:spMkLst>
            <pc:docMk/>
            <pc:sldMk cId="612009766" sldId="310"/>
            <ac:spMk id="13" creationId="{5CF9DA80-5587-FCCA-572F-B441E7881610}"/>
          </ac:spMkLst>
        </pc:spChg>
        <pc:picChg chg="add del">
          <ac:chgData name="Li, Anna X. (Anna)" userId="3c421528-08c5-48e8-be0d-0f1df8e3828b" providerId="ADAL" clId="{BBC81224-7260-4A42-95D2-5F7D7C5C2A56}" dt="2023-06-01T04:55:23.624" v="63" actId="478"/>
          <ac:picMkLst>
            <pc:docMk/>
            <pc:sldMk cId="612009766" sldId="310"/>
            <ac:picMk id="1026" creationId="{3FD7A8D6-C212-38B8-DD4C-24AF00890922}"/>
          </ac:picMkLst>
        </pc:picChg>
        <pc:picChg chg="add del mod">
          <ac:chgData name="Li, Anna X. (Anna)" userId="3c421528-08c5-48e8-be0d-0f1df8e3828b" providerId="ADAL" clId="{BBC81224-7260-4A42-95D2-5F7D7C5C2A56}" dt="2023-06-01T05:01:10.867" v="99" actId="478"/>
          <ac:picMkLst>
            <pc:docMk/>
            <pc:sldMk cId="612009766" sldId="310"/>
            <ac:picMk id="1028" creationId="{2E8FE8CE-3C79-E3C6-571A-F086BCB0B291}"/>
          </ac:picMkLst>
        </pc:picChg>
        <pc:picChg chg="add mod">
          <ac:chgData name="Li, Anna X. (Anna)" userId="3c421528-08c5-48e8-be0d-0f1df8e3828b" providerId="ADAL" clId="{BBC81224-7260-4A42-95D2-5F7D7C5C2A56}" dt="2023-06-01T05:01:16.641" v="101" actId="1076"/>
          <ac:picMkLst>
            <pc:docMk/>
            <pc:sldMk cId="612009766" sldId="310"/>
            <ac:picMk id="1030" creationId="{33DB6825-076C-D678-FE4B-B8953FCC029A}"/>
          </ac:picMkLst>
        </pc:picChg>
        <pc:cxnChg chg="add del mod">
          <ac:chgData name="Li, Anna X. (Anna)" userId="3c421528-08c5-48e8-be0d-0f1df8e3828b" providerId="ADAL" clId="{BBC81224-7260-4A42-95D2-5F7D7C5C2A56}" dt="2023-06-01T04:56:56.583" v="68" actId="478"/>
          <ac:cxnSpMkLst>
            <pc:docMk/>
            <pc:sldMk cId="612009766" sldId="310"/>
            <ac:cxnSpMk id="3" creationId="{016C037D-8442-151A-2951-4FB7EEC11A70}"/>
          </ac:cxnSpMkLst>
        </pc:cxnChg>
        <pc:cxnChg chg="add del mod">
          <ac:chgData name="Li, Anna X. (Anna)" userId="3c421528-08c5-48e8-be0d-0f1df8e3828b" providerId="ADAL" clId="{BBC81224-7260-4A42-95D2-5F7D7C5C2A56}" dt="2023-06-01T04:56:56.583" v="68" actId="478"/>
          <ac:cxnSpMkLst>
            <pc:docMk/>
            <pc:sldMk cId="612009766" sldId="310"/>
            <ac:cxnSpMk id="4" creationId="{41FE99E3-1001-F11C-DE98-14D816FF7102}"/>
          </ac:cxnSpMkLst>
        </pc:cxnChg>
        <pc:cxnChg chg="add mod">
          <ac:chgData name="Li, Anna X. (Anna)" userId="3c421528-08c5-48e8-be0d-0f1df8e3828b" providerId="ADAL" clId="{BBC81224-7260-4A42-95D2-5F7D7C5C2A56}" dt="2023-06-01T04:59:08.517" v="80" actId="14100"/>
          <ac:cxnSpMkLst>
            <pc:docMk/>
            <pc:sldMk cId="612009766" sldId="310"/>
            <ac:cxnSpMk id="9" creationId="{402416C9-53FC-76BD-380E-5BE615A07D77}"/>
          </ac:cxnSpMkLst>
        </pc:cxnChg>
        <pc:cxnChg chg="add mod">
          <ac:chgData name="Li, Anna X. (Anna)" userId="3c421528-08c5-48e8-be0d-0f1df8e3828b" providerId="ADAL" clId="{BBC81224-7260-4A42-95D2-5F7D7C5C2A56}" dt="2023-06-01T05:01:45.109" v="131" actId="1076"/>
          <ac:cxnSpMkLst>
            <pc:docMk/>
            <pc:sldMk cId="612009766" sldId="310"/>
            <ac:cxnSpMk id="10" creationId="{1486DA87-08E0-DECB-95F4-373557D38FB9}"/>
          </ac:cxnSpMkLst>
        </pc:cxnChg>
        <pc:cxnChg chg="add mod">
          <ac:chgData name="Li, Anna X. (Anna)" userId="3c421528-08c5-48e8-be0d-0f1df8e3828b" providerId="ADAL" clId="{BBC81224-7260-4A42-95D2-5F7D7C5C2A56}" dt="2023-06-01T05:01:34.976" v="129" actId="1038"/>
          <ac:cxnSpMkLst>
            <pc:docMk/>
            <pc:sldMk cId="612009766" sldId="310"/>
            <ac:cxnSpMk id="14" creationId="{4878D85A-781C-8F26-13AF-E37D509CD36F}"/>
          </ac:cxnSpMkLst>
        </pc:cxnChg>
      </pc:sldChg>
      <pc:sldChg chg="del">
        <pc:chgData name="Li, Anna X. (Anna)" userId="3c421528-08c5-48e8-be0d-0f1df8e3828b" providerId="ADAL" clId="{BBC81224-7260-4A42-95D2-5F7D7C5C2A56}" dt="2023-06-01T03:45:58.324" v="37" actId="2696"/>
        <pc:sldMkLst>
          <pc:docMk/>
          <pc:sldMk cId="2089299545" sldId="310"/>
        </pc:sldMkLst>
      </pc:sldChg>
      <pc:sldChg chg="add del">
        <pc:chgData name="Li, Anna X. (Anna)" userId="3c421528-08c5-48e8-be0d-0f1df8e3828b" providerId="ADAL" clId="{BBC81224-7260-4A42-95D2-5F7D7C5C2A56}" dt="2023-06-01T05:21:58.088" v="133"/>
        <pc:sldMkLst>
          <pc:docMk/>
          <pc:sldMk cId="1226141759" sldId="311"/>
        </pc:sldMkLst>
      </pc:sldChg>
      <pc:sldChg chg="addSp modSp new mod ord">
        <pc:chgData name="Li, Anna X. (Anna)" userId="3c421528-08c5-48e8-be0d-0f1df8e3828b" providerId="ADAL" clId="{BBC81224-7260-4A42-95D2-5F7D7C5C2A56}" dt="2023-06-15T22:10:51.318" v="1041" actId="20578"/>
        <pc:sldMkLst>
          <pc:docMk/>
          <pc:sldMk cId="2261513976" sldId="311"/>
        </pc:sldMkLst>
        <pc:spChg chg="add mod">
          <ac:chgData name="Li, Anna X. (Anna)" userId="3c421528-08c5-48e8-be0d-0f1df8e3828b" providerId="ADAL" clId="{BBC81224-7260-4A42-95D2-5F7D7C5C2A56}" dt="2023-06-01T05:24:20.471" v="162" actId="1076"/>
          <ac:spMkLst>
            <pc:docMk/>
            <pc:sldMk cId="2261513976" sldId="311"/>
            <ac:spMk id="2" creationId="{CDD3893B-CD6E-B0AC-8409-6FED7A44069F}"/>
          </ac:spMkLst>
        </pc:spChg>
        <pc:spChg chg="add mod">
          <ac:chgData name="Li, Anna X. (Anna)" userId="3c421528-08c5-48e8-be0d-0f1df8e3828b" providerId="ADAL" clId="{BBC81224-7260-4A42-95D2-5F7D7C5C2A56}" dt="2023-06-01T05:23:59.812" v="159" actId="1076"/>
          <ac:spMkLst>
            <pc:docMk/>
            <pc:sldMk cId="2261513976" sldId="311"/>
            <ac:spMk id="5" creationId="{018F8C63-A47F-AFFF-357E-8A6FB493968A}"/>
          </ac:spMkLst>
        </pc:spChg>
        <pc:spChg chg="add mod">
          <ac:chgData name="Li, Anna X. (Anna)" userId="3c421528-08c5-48e8-be0d-0f1df8e3828b" providerId="ADAL" clId="{BBC81224-7260-4A42-95D2-5F7D7C5C2A56}" dt="2023-06-01T05:24:03.462" v="160" actId="1076"/>
          <ac:spMkLst>
            <pc:docMk/>
            <pc:sldMk cId="2261513976" sldId="311"/>
            <ac:spMk id="6" creationId="{2BA79DE5-7344-55A8-036E-97FAA4070BDF}"/>
          </ac:spMkLst>
        </pc:spChg>
        <pc:spChg chg="add mod">
          <ac:chgData name="Li, Anna X. (Anna)" userId="3c421528-08c5-48e8-be0d-0f1df8e3828b" providerId="ADAL" clId="{BBC81224-7260-4A42-95D2-5F7D7C5C2A56}" dt="2023-06-01T05:23:47.780" v="156" actId="1076"/>
          <ac:spMkLst>
            <pc:docMk/>
            <pc:sldMk cId="2261513976" sldId="311"/>
            <ac:spMk id="7" creationId="{AC8A8EEA-A171-5846-2874-912715315AFC}"/>
          </ac:spMkLst>
        </pc:spChg>
        <pc:picChg chg="add mod">
          <ac:chgData name="Li, Anna X. (Anna)" userId="3c421528-08c5-48e8-be0d-0f1df8e3828b" providerId="ADAL" clId="{BBC81224-7260-4A42-95D2-5F7D7C5C2A56}" dt="2023-06-01T05:23:52.545" v="157" actId="1076"/>
          <ac:picMkLst>
            <pc:docMk/>
            <pc:sldMk cId="2261513976" sldId="311"/>
            <ac:picMk id="3074" creationId="{A0154FE2-86E6-B2EA-9462-CCC181014200}"/>
          </ac:picMkLst>
        </pc:picChg>
        <pc:cxnChg chg="add mod">
          <ac:chgData name="Li, Anna X. (Anna)" userId="3c421528-08c5-48e8-be0d-0f1df8e3828b" providerId="ADAL" clId="{BBC81224-7260-4A42-95D2-5F7D7C5C2A56}" dt="2023-06-01T05:24:16.946" v="161" actId="1076"/>
          <ac:cxnSpMkLst>
            <pc:docMk/>
            <pc:sldMk cId="2261513976" sldId="311"/>
            <ac:cxnSpMk id="3" creationId="{CB134CB6-7CBC-59D0-3BC2-07764B6D8ED8}"/>
          </ac:cxnSpMkLst>
        </pc:cxnChg>
        <pc:cxnChg chg="add mod">
          <ac:chgData name="Li, Anna X. (Anna)" userId="3c421528-08c5-48e8-be0d-0f1df8e3828b" providerId="ADAL" clId="{BBC81224-7260-4A42-95D2-5F7D7C5C2A56}" dt="2023-06-01T05:24:25.829" v="164" actId="14100"/>
          <ac:cxnSpMkLst>
            <pc:docMk/>
            <pc:sldMk cId="2261513976" sldId="311"/>
            <ac:cxnSpMk id="4" creationId="{DFA0FE3A-C4EC-AB35-A6C7-B511E0FD76F3}"/>
          </ac:cxnSpMkLst>
        </pc:cxnChg>
        <pc:cxnChg chg="add mod">
          <ac:chgData name="Li, Anna X. (Anna)" userId="3c421528-08c5-48e8-be0d-0f1df8e3828b" providerId="ADAL" clId="{BBC81224-7260-4A42-95D2-5F7D7C5C2A56}" dt="2023-06-01T05:23:47.780" v="156" actId="1076"/>
          <ac:cxnSpMkLst>
            <pc:docMk/>
            <pc:sldMk cId="2261513976" sldId="311"/>
            <ac:cxnSpMk id="8" creationId="{F201D538-883A-47BE-A6FE-1422664D7E5B}"/>
          </ac:cxnSpMkLst>
        </pc:cxnChg>
      </pc:sldChg>
      <pc:sldChg chg="addSp delSp modSp add mod ord">
        <pc:chgData name="Li, Anna X. (Anna)" userId="3c421528-08c5-48e8-be0d-0f1df8e3828b" providerId="ADAL" clId="{BBC81224-7260-4A42-95D2-5F7D7C5C2A56}" dt="2023-06-15T22:10:46.136" v="1040" actId="20578"/>
        <pc:sldMkLst>
          <pc:docMk/>
          <pc:sldMk cId="615204597" sldId="312"/>
        </pc:sldMkLst>
        <pc:spChg chg="mod">
          <ac:chgData name="Li, Anna X. (Anna)" userId="3c421528-08c5-48e8-be0d-0f1df8e3828b" providerId="ADAL" clId="{BBC81224-7260-4A42-95D2-5F7D7C5C2A56}" dt="2023-06-01T05:22:47.271" v="153" actId="1035"/>
          <ac:spMkLst>
            <pc:docMk/>
            <pc:sldMk cId="615204597" sldId="312"/>
            <ac:spMk id="12" creationId="{A8544AFF-6163-F08A-8374-7EEED69C01D0}"/>
          </ac:spMkLst>
        </pc:spChg>
        <pc:picChg chg="del">
          <ac:chgData name="Li, Anna X. (Anna)" userId="3c421528-08c5-48e8-be0d-0f1df8e3828b" providerId="ADAL" clId="{BBC81224-7260-4A42-95D2-5F7D7C5C2A56}" dt="2023-06-01T05:22:33.507" v="137" actId="478"/>
          <ac:picMkLst>
            <pc:docMk/>
            <pc:sldMk cId="615204597" sldId="312"/>
            <ac:picMk id="1030" creationId="{33DB6825-076C-D678-FE4B-B8953FCC029A}"/>
          </ac:picMkLst>
        </pc:picChg>
        <pc:picChg chg="add mod">
          <ac:chgData name="Li, Anna X. (Anna)" userId="3c421528-08c5-48e8-be0d-0f1df8e3828b" providerId="ADAL" clId="{BBC81224-7260-4A42-95D2-5F7D7C5C2A56}" dt="2023-06-01T05:22:43.912" v="150" actId="1076"/>
          <ac:picMkLst>
            <pc:docMk/>
            <pc:sldMk cId="615204597" sldId="312"/>
            <ac:picMk id="4098" creationId="{4FC84C5B-4EA7-BAF0-9A04-41F760BD7BF8}"/>
          </ac:picMkLst>
        </pc:picChg>
      </pc:sldChg>
      <pc:sldChg chg="addSp delSp modSp new mod">
        <pc:chgData name="Li, Anna X. (Anna)" userId="3c421528-08c5-48e8-be0d-0f1df8e3828b" providerId="ADAL" clId="{BBC81224-7260-4A42-95D2-5F7D7C5C2A56}" dt="2023-06-01T05:39:33.472" v="264" actId="1076"/>
        <pc:sldMkLst>
          <pc:docMk/>
          <pc:sldMk cId="3674417252" sldId="313"/>
        </pc:sldMkLst>
        <pc:spChg chg="mod">
          <ac:chgData name="Li, Anna X. (Anna)" userId="3c421528-08c5-48e8-be0d-0f1df8e3828b" providerId="ADAL" clId="{BBC81224-7260-4A42-95D2-5F7D7C5C2A56}" dt="2023-06-01T05:36:03.820" v="209"/>
          <ac:spMkLst>
            <pc:docMk/>
            <pc:sldMk cId="3674417252" sldId="313"/>
            <ac:spMk id="4" creationId="{0690569E-708E-8858-5429-873AADE31C72}"/>
          </ac:spMkLst>
        </pc:spChg>
        <pc:spChg chg="mod">
          <ac:chgData name="Li, Anna X. (Anna)" userId="3c421528-08c5-48e8-be0d-0f1df8e3828b" providerId="ADAL" clId="{BBC81224-7260-4A42-95D2-5F7D7C5C2A56}" dt="2023-06-01T05:37:36.284" v="240" actId="1035"/>
          <ac:spMkLst>
            <pc:docMk/>
            <pc:sldMk cId="3674417252" sldId="313"/>
            <ac:spMk id="5" creationId="{CD2380F0-F069-27FD-FF7E-1571C0632A58}"/>
          </ac:spMkLst>
        </pc:spChg>
        <pc:spChg chg="mod">
          <ac:chgData name="Li, Anna X. (Anna)" userId="3c421528-08c5-48e8-be0d-0f1df8e3828b" providerId="ADAL" clId="{BBC81224-7260-4A42-95D2-5F7D7C5C2A56}" dt="2023-06-01T05:37:36.284" v="240" actId="1035"/>
          <ac:spMkLst>
            <pc:docMk/>
            <pc:sldMk cId="3674417252" sldId="313"/>
            <ac:spMk id="6" creationId="{847E7CD9-1379-1015-B995-CAB65D690431}"/>
          </ac:spMkLst>
        </pc:spChg>
        <pc:spChg chg="mod">
          <ac:chgData name="Li, Anna X. (Anna)" userId="3c421528-08c5-48e8-be0d-0f1df8e3828b" providerId="ADAL" clId="{BBC81224-7260-4A42-95D2-5F7D7C5C2A56}" dt="2023-06-01T05:36:03.820" v="209"/>
          <ac:spMkLst>
            <pc:docMk/>
            <pc:sldMk cId="3674417252" sldId="313"/>
            <ac:spMk id="7" creationId="{B7E62182-F9D0-18D5-663D-E41975A8F01A}"/>
          </ac:spMkLst>
        </pc:spChg>
        <pc:spChg chg="mod">
          <ac:chgData name="Li, Anna X. (Anna)" userId="3c421528-08c5-48e8-be0d-0f1df8e3828b" providerId="ADAL" clId="{BBC81224-7260-4A42-95D2-5F7D7C5C2A56}" dt="2023-06-01T05:37:36.284" v="240" actId="1035"/>
          <ac:spMkLst>
            <pc:docMk/>
            <pc:sldMk cId="3674417252" sldId="313"/>
            <ac:spMk id="8" creationId="{FDC05711-3597-BFE2-A55F-33A8CEE36BB6}"/>
          </ac:spMkLst>
        </pc:spChg>
        <pc:spChg chg="mod">
          <ac:chgData name="Li, Anna X. (Anna)" userId="3c421528-08c5-48e8-be0d-0f1df8e3828b" providerId="ADAL" clId="{BBC81224-7260-4A42-95D2-5F7D7C5C2A56}" dt="2023-06-01T05:37:36.284" v="240" actId="1035"/>
          <ac:spMkLst>
            <pc:docMk/>
            <pc:sldMk cId="3674417252" sldId="313"/>
            <ac:spMk id="9" creationId="{986AFA41-3B4E-ECDD-6393-5C8E81D91FF6}"/>
          </ac:spMkLst>
        </pc:spChg>
        <pc:spChg chg="del mod">
          <ac:chgData name="Li, Anna X. (Anna)" userId="3c421528-08c5-48e8-be0d-0f1df8e3828b" providerId="ADAL" clId="{BBC81224-7260-4A42-95D2-5F7D7C5C2A56}" dt="2023-06-01T05:37:02.879" v="217" actId="478"/>
          <ac:spMkLst>
            <pc:docMk/>
            <pc:sldMk cId="3674417252" sldId="313"/>
            <ac:spMk id="10" creationId="{3427C8A2-5385-7302-1960-1816A1883CD6}"/>
          </ac:spMkLst>
        </pc:spChg>
        <pc:spChg chg="del mod">
          <ac:chgData name="Li, Anna X. (Anna)" userId="3c421528-08c5-48e8-be0d-0f1df8e3828b" providerId="ADAL" clId="{BBC81224-7260-4A42-95D2-5F7D7C5C2A56}" dt="2023-06-01T05:37:04.218" v="218" actId="478"/>
          <ac:spMkLst>
            <pc:docMk/>
            <pc:sldMk cId="3674417252" sldId="313"/>
            <ac:spMk id="11" creationId="{01F0C9DD-55D1-5420-A811-B8C208586570}"/>
          </ac:spMkLst>
        </pc:spChg>
        <pc:spChg chg="del mod">
          <ac:chgData name="Li, Anna X. (Anna)" userId="3c421528-08c5-48e8-be0d-0f1df8e3828b" providerId="ADAL" clId="{BBC81224-7260-4A42-95D2-5F7D7C5C2A56}" dt="2023-06-01T05:37:01.246" v="216" actId="478"/>
          <ac:spMkLst>
            <pc:docMk/>
            <pc:sldMk cId="3674417252" sldId="313"/>
            <ac:spMk id="12" creationId="{D206EC1A-C6D4-3961-5396-F2F2E43EB2F9}"/>
          </ac:spMkLst>
        </pc:spChg>
        <pc:spChg chg="del mod">
          <ac:chgData name="Li, Anna X. (Anna)" userId="3c421528-08c5-48e8-be0d-0f1df8e3828b" providerId="ADAL" clId="{BBC81224-7260-4A42-95D2-5F7D7C5C2A56}" dt="2023-06-01T05:36:31.629" v="211" actId="478"/>
          <ac:spMkLst>
            <pc:docMk/>
            <pc:sldMk cId="3674417252" sldId="313"/>
            <ac:spMk id="13" creationId="{2BA1E18E-AFE9-D2CF-660F-DA29A51C1A9A}"/>
          </ac:spMkLst>
        </pc:spChg>
        <pc:spChg chg="add del mod">
          <ac:chgData name="Li, Anna X. (Anna)" userId="3c421528-08c5-48e8-be0d-0f1df8e3828b" providerId="ADAL" clId="{BBC81224-7260-4A42-95D2-5F7D7C5C2A56}" dt="2023-06-01T05:38:41.027" v="248" actId="478"/>
          <ac:spMkLst>
            <pc:docMk/>
            <pc:sldMk cId="3674417252" sldId="313"/>
            <ac:spMk id="14" creationId="{CACE8226-F310-A55B-0F7F-4E13F49F5F6C}"/>
          </ac:spMkLst>
        </pc:spChg>
        <pc:spChg chg="del mod">
          <ac:chgData name="Li, Anna X. (Anna)" userId="3c421528-08c5-48e8-be0d-0f1df8e3828b" providerId="ADAL" clId="{BBC81224-7260-4A42-95D2-5F7D7C5C2A56}" dt="2023-06-01T05:36:39.598" v="214" actId="478"/>
          <ac:spMkLst>
            <pc:docMk/>
            <pc:sldMk cId="3674417252" sldId="313"/>
            <ac:spMk id="15" creationId="{4D1D558E-8DFA-E748-EC6D-5FBFB376C4A9}"/>
          </ac:spMkLst>
        </pc:spChg>
        <pc:spChg chg="mod">
          <ac:chgData name="Li, Anna X. (Anna)" userId="3c421528-08c5-48e8-be0d-0f1df8e3828b" providerId="ADAL" clId="{BBC81224-7260-4A42-95D2-5F7D7C5C2A56}" dt="2023-06-01T05:36:03.820" v="209"/>
          <ac:spMkLst>
            <pc:docMk/>
            <pc:sldMk cId="3674417252" sldId="313"/>
            <ac:spMk id="16" creationId="{2E80F01C-B21B-1F1B-01A4-B2135C1D34E6}"/>
          </ac:spMkLst>
        </pc:spChg>
        <pc:spChg chg="mod">
          <ac:chgData name="Li, Anna X. (Anna)" userId="3c421528-08c5-48e8-be0d-0f1df8e3828b" providerId="ADAL" clId="{BBC81224-7260-4A42-95D2-5F7D7C5C2A56}" dt="2023-06-01T05:36:03.820" v="209"/>
          <ac:spMkLst>
            <pc:docMk/>
            <pc:sldMk cId="3674417252" sldId="313"/>
            <ac:spMk id="17" creationId="{BD0D5FD6-33FF-3270-9969-4ADC5987511F}"/>
          </ac:spMkLst>
        </pc:spChg>
        <pc:spChg chg="mod">
          <ac:chgData name="Li, Anna X. (Anna)" userId="3c421528-08c5-48e8-be0d-0f1df8e3828b" providerId="ADAL" clId="{BBC81224-7260-4A42-95D2-5F7D7C5C2A56}" dt="2023-06-01T05:37:36.284" v="240" actId="1035"/>
          <ac:spMkLst>
            <pc:docMk/>
            <pc:sldMk cId="3674417252" sldId="313"/>
            <ac:spMk id="18" creationId="{90EE04E5-8588-44A9-53C2-A6289CB9A707}"/>
          </ac:spMkLst>
        </pc:spChg>
        <pc:spChg chg="del mod">
          <ac:chgData name="Li, Anna X. (Anna)" userId="3c421528-08c5-48e8-be0d-0f1df8e3828b" providerId="ADAL" clId="{BBC81224-7260-4A42-95D2-5F7D7C5C2A56}" dt="2023-06-01T05:38:09.472" v="245" actId="478"/>
          <ac:spMkLst>
            <pc:docMk/>
            <pc:sldMk cId="3674417252" sldId="313"/>
            <ac:spMk id="20" creationId="{7D67751F-61AE-D550-3E93-FC1D64DA8E33}"/>
          </ac:spMkLst>
        </pc:spChg>
        <pc:spChg chg="mod">
          <ac:chgData name="Li, Anna X. (Anna)" userId="3c421528-08c5-48e8-be0d-0f1df8e3828b" providerId="ADAL" clId="{BBC81224-7260-4A42-95D2-5F7D7C5C2A56}" dt="2023-06-01T05:36:03.820" v="209"/>
          <ac:spMkLst>
            <pc:docMk/>
            <pc:sldMk cId="3674417252" sldId="313"/>
            <ac:spMk id="22" creationId="{EF800A5D-050B-F049-A967-D92297D55B6F}"/>
          </ac:spMkLst>
        </pc:spChg>
        <pc:spChg chg="mod">
          <ac:chgData name="Li, Anna X. (Anna)" userId="3c421528-08c5-48e8-be0d-0f1df8e3828b" providerId="ADAL" clId="{BBC81224-7260-4A42-95D2-5F7D7C5C2A56}" dt="2023-06-01T05:36:03.820" v="209"/>
          <ac:spMkLst>
            <pc:docMk/>
            <pc:sldMk cId="3674417252" sldId="313"/>
            <ac:spMk id="23" creationId="{F5C01106-0CD6-E269-C8B4-5203939EBB83}"/>
          </ac:spMkLst>
        </pc:spChg>
        <pc:spChg chg="mod">
          <ac:chgData name="Li, Anna X. (Anna)" userId="3c421528-08c5-48e8-be0d-0f1df8e3828b" providerId="ADAL" clId="{BBC81224-7260-4A42-95D2-5F7D7C5C2A56}" dt="2023-06-01T05:36:03.820" v="209"/>
          <ac:spMkLst>
            <pc:docMk/>
            <pc:sldMk cId="3674417252" sldId="313"/>
            <ac:spMk id="24" creationId="{87F766A4-F4E2-F3D6-CA94-A494795C2921}"/>
          </ac:spMkLst>
        </pc:spChg>
        <pc:spChg chg="mod">
          <ac:chgData name="Li, Anna X. (Anna)" userId="3c421528-08c5-48e8-be0d-0f1df8e3828b" providerId="ADAL" clId="{BBC81224-7260-4A42-95D2-5F7D7C5C2A56}" dt="2023-06-01T05:36:03.820" v="209"/>
          <ac:spMkLst>
            <pc:docMk/>
            <pc:sldMk cId="3674417252" sldId="313"/>
            <ac:spMk id="25" creationId="{FD67D340-205F-2411-00E8-82BB66817218}"/>
          </ac:spMkLst>
        </pc:spChg>
        <pc:spChg chg="mod">
          <ac:chgData name="Li, Anna X. (Anna)" userId="3c421528-08c5-48e8-be0d-0f1df8e3828b" providerId="ADAL" clId="{BBC81224-7260-4A42-95D2-5F7D7C5C2A56}" dt="2023-06-01T05:36:03.820" v="209"/>
          <ac:spMkLst>
            <pc:docMk/>
            <pc:sldMk cId="3674417252" sldId="313"/>
            <ac:spMk id="26" creationId="{FE70285D-2A7B-891E-BE28-4E0E0315D200}"/>
          </ac:spMkLst>
        </pc:spChg>
        <pc:spChg chg="mod">
          <ac:chgData name="Li, Anna X. (Anna)" userId="3c421528-08c5-48e8-be0d-0f1df8e3828b" providerId="ADAL" clId="{BBC81224-7260-4A42-95D2-5F7D7C5C2A56}" dt="2023-06-01T05:36:03.820" v="209"/>
          <ac:spMkLst>
            <pc:docMk/>
            <pc:sldMk cId="3674417252" sldId="313"/>
            <ac:spMk id="27" creationId="{11CC93EE-F0E3-FD61-2073-4F8B42BD0552}"/>
          </ac:spMkLst>
        </pc:spChg>
        <pc:spChg chg="mod">
          <ac:chgData name="Li, Anna X. (Anna)" userId="3c421528-08c5-48e8-be0d-0f1df8e3828b" providerId="ADAL" clId="{BBC81224-7260-4A42-95D2-5F7D7C5C2A56}" dt="2023-06-01T05:36:03.820" v="209"/>
          <ac:spMkLst>
            <pc:docMk/>
            <pc:sldMk cId="3674417252" sldId="313"/>
            <ac:spMk id="28" creationId="{87B77662-ADCD-55E7-6419-6E413EA57354}"/>
          </ac:spMkLst>
        </pc:spChg>
        <pc:spChg chg="mod">
          <ac:chgData name="Li, Anna X. (Anna)" userId="3c421528-08c5-48e8-be0d-0f1df8e3828b" providerId="ADAL" clId="{BBC81224-7260-4A42-95D2-5F7D7C5C2A56}" dt="2023-06-01T05:36:03.820" v="209"/>
          <ac:spMkLst>
            <pc:docMk/>
            <pc:sldMk cId="3674417252" sldId="313"/>
            <ac:spMk id="29" creationId="{2B38AAB2-FDC6-7682-ECF9-F8DBAAC49A3B}"/>
          </ac:spMkLst>
        </pc:spChg>
        <pc:spChg chg="mod">
          <ac:chgData name="Li, Anna X. (Anna)" userId="3c421528-08c5-48e8-be0d-0f1df8e3828b" providerId="ADAL" clId="{BBC81224-7260-4A42-95D2-5F7D7C5C2A56}" dt="2023-06-01T05:36:03.820" v="209"/>
          <ac:spMkLst>
            <pc:docMk/>
            <pc:sldMk cId="3674417252" sldId="313"/>
            <ac:spMk id="30" creationId="{24B1CB4E-E008-FC05-8A56-7183E304797E}"/>
          </ac:spMkLst>
        </pc:spChg>
        <pc:spChg chg="mod">
          <ac:chgData name="Li, Anna X. (Anna)" userId="3c421528-08c5-48e8-be0d-0f1df8e3828b" providerId="ADAL" clId="{BBC81224-7260-4A42-95D2-5F7D7C5C2A56}" dt="2023-06-01T05:36:03.820" v="209"/>
          <ac:spMkLst>
            <pc:docMk/>
            <pc:sldMk cId="3674417252" sldId="313"/>
            <ac:spMk id="31" creationId="{983C74A9-08F9-C899-D021-877869B05DCE}"/>
          </ac:spMkLst>
        </pc:spChg>
        <pc:spChg chg="mod">
          <ac:chgData name="Li, Anna X. (Anna)" userId="3c421528-08c5-48e8-be0d-0f1df8e3828b" providerId="ADAL" clId="{BBC81224-7260-4A42-95D2-5F7D7C5C2A56}" dt="2023-06-01T05:36:03.820" v="209"/>
          <ac:spMkLst>
            <pc:docMk/>
            <pc:sldMk cId="3674417252" sldId="313"/>
            <ac:spMk id="32" creationId="{3EA3D668-4827-921C-85C6-509FFD4AD542}"/>
          </ac:spMkLst>
        </pc:spChg>
        <pc:spChg chg="mod">
          <ac:chgData name="Li, Anna X. (Anna)" userId="3c421528-08c5-48e8-be0d-0f1df8e3828b" providerId="ADAL" clId="{BBC81224-7260-4A42-95D2-5F7D7C5C2A56}" dt="2023-06-01T05:36:03.820" v="209"/>
          <ac:spMkLst>
            <pc:docMk/>
            <pc:sldMk cId="3674417252" sldId="313"/>
            <ac:spMk id="33" creationId="{6A48D25D-D134-ABE8-9899-0E769E33C9F2}"/>
          </ac:spMkLst>
        </pc:spChg>
        <pc:spChg chg="mod">
          <ac:chgData name="Li, Anna X. (Anna)" userId="3c421528-08c5-48e8-be0d-0f1df8e3828b" providerId="ADAL" clId="{BBC81224-7260-4A42-95D2-5F7D7C5C2A56}" dt="2023-06-01T05:36:03.820" v="209"/>
          <ac:spMkLst>
            <pc:docMk/>
            <pc:sldMk cId="3674417252" sldId="313"/>
            <ac:spMk id="34" creationId="{B8976665-8040-FF03-6D15-58EE99EBF1DD}"/>
          </ac:spMkLst>
        </pc:spChg>
        <pc:spChg chg="mod">
          <ac:chgData name="Li, Anna X. (Anna)" userId="3c421528-08c5-48e8-be0d-0f1df8e3828b" providerId="ADAL" clId="{BBC81224-7260-4A42-95D2-5F7D7C5C2A56}" dt="2023-06-01T05:36:03.820" v="209"/>
          <ac:spMkLst>
            <pc:docMk/>
            <pc:sldMk cId="3674417252" sldId="313"/>
            <ac:spMk id="35" creationId="{D744045B-C724-E850-6B34-84C5781069F3}"/>
          </ac:spMkLst>
        </pc:spChg>
        <pc:spChg chg="mod">
          <ac:chgData name="Li, Anna X. (Anna)" userId="3c421528-08c5-48e8-be0d-0f1df8e3828b" providerId="ADAL" clId="{BBC81224-7260-4A42-95D2-5F7D7C5C2A56}" dt="2023-06-01T05:36:03.820" v="209"/>
          <ac:spMkLst>
            <pc:docMk/>
            <pc:sldMk cId="3674417252" sldId="313"/>
            <ac:spMk id="36" creationId="{98580932-3E31-376D-163C-06B5FBE66AAC}"/>
          </ac:spMkLst>
        </pc:spChg>
        <pc:spChg chg="add del mod">
          <ac:chgData name="Li, Anna X. (Anna)" userId="3c421528-08c5-48e8-be0d-0f1df8e3828b" providerId="ADAL" clId="{BBC81224-7260-4A42-95D2-5F7D7C5C2A56}" dt="2023-06-01T05:36:52.491" v="215" actId="478"/>
          <ac:spMkLst>
            <pc:docMk/>
            <pc:sldMk cId="3674417252" sldId="313"/>
            <ac:spMk id="38" creationId="{69AF7546-F703-3E91-0BDD-DC1EFA9EF0A0}"/>
          </ac:spMkLst>
        </pc:spChg>
        <pc:spChg chg="add mod">
          <ac:chgData name="Li, Anna X. (Anna)" userId="3c421528-08c5-48e8-be0d-0f1df8e3828b" providerId="ADAL" clId="{BBC81224-7260-4A42-95D2-5F7D7C5C2A56}" dt="2023-06-01T05:37:53.024" v="243" actId="1038"/>
          <ac:spMkLst>
            <pc:docMk/>
            <pc:sldMk cId="3674417252" sldId="313"/>
            <ac:spMk id="39" creationId="{8AE0461A-9A87-FDCC-99A0-DF56DF31B439}"/>
          </ac:spMkLst>
        </pc:spChg>
        <pc:spChg chg="add mod">
          <ac:chgData name="Li, Anna X. (Anna)" userId="3c421528-08c5-48e8-be0d-0f1df8e3828b" providerId="ADAL" clId="{BBC81224-7260-4A42-95D2-5F7D7C5C2A56}" dt="2023-06-01T05:38:34.379" v="247" actId="1076"/>
          <ac:spMkLst>
            <pc:docMk/>
            <pc:sldMk cId="3674417252" sldId="313"/>
            <ac:spMk id="40" creationId="{9F86B7CB-5090-566F-7171-B5E735295663}"/>
          </ac:spMkLst>
        </pc:spChg>
        <pc:spChg chg="add mod">
          <ac:chgData name="Li, Anna X. (Anna)" userId="3c421528-08c5-48e8-be0d-0f1df8e3828b" providerId="ADAL" clId="{BBC81224-7260-4A42-95D2-5F7D7C5C2A56}" dt="2023-06-01T05:39:18.196" v="262" actId="1035"/>
          <ac:spMkLst>
            <pc:docMk/>
            <pc:sldMk cId="3674417252" sldId="313"/>
            <ac:spMk id="42" creationId="{5B852A0A-2338-B652-E62A-D9BF0B86337C}"/>
          </ac:spMkLst>
        </pc:spChg>
        <pc:spChg chg="add mod">
          <ac:chgData name="Li, Anna X. (Anna)" userId="3c421528-08c5-48e8-be0d-0f1df8e3828b" providerId="ADAL" clId="{BBC81224-7260-4A42-95D2-5F7D7C5C2A56}" dt="2023-06-01T05:39:18.196" v="262" actId="1035"/>
          <ac:spMkLst>
            <pc:docMk/>
            <pc:sldMk cId="3674417252" sldId="313"/>
            <ac:spMk id="43" creationId="{37036F8B-2582-FF2C-2145-9EBF7798C866}"/>
          </ac:spMkLst>
        </pc:spChg>
        <pc:spChg chg="add mod">
          <ac:chgData name="Li, Anna X. (Anna)" userId="3c421528-08c5-48e8-be0d-0f1df8e3828b" providerId="ADAL" clId="{BBC81224-7260-4A42-95D2-5F7D7C5C2A56}" dt="2023-06-01T05:39:18.196" v="262" actId="1035"/>
          <ac:spMkLst>
            <pc:docMk/>
            <pc:sldMk cId="3674417252" sldId="313"/>
            <ac:spMk id="44" creationId="{E6955F7D-33E4-544F-2B2B-1B55FBEE567E}"/>
          </ac:spMkLst>
        </pc:spChg>
        <pc:spChg chg="add mod">
          <ac:chgData name="Li, Anna X. (Anna)" userId="3c421528-08c5-48e8-be0d-0f1df8e3828b" providerId="ADAL" clId="{BBC81224-7260-4A42-95D2-5F7D7C5C2A56}" dt="2023-06-01T05:39:33.472" v="264" actId="1076"/>
          <ac:spMkLst>
            <pc:docMk/>
            <pc:sldMk cId="3674417252" sldId="313"/>
            <ac:spMk id="45" creationId="{91CD1153-F295-970B-3CA9-BF7BAB202BED}"/>
          </ac:spMkLst>
        </pc:spChg>
        <pc:grpChg chg="add del mod">
          <ac:chgData name="Li, Anna X. (Anna)" userId="3c421528-08c5-48e8-be0d-0f1df8e3828b" providerId="ADAL" clId="{BBC81224-7260-4A42-95D2-5F7D7C5C2A56}" dt="2023-06-01T05:36:34.965" v="213" actId="478"/>
          <ac:grpSpMkLst>
            <pc:docMk/>
            <pc:sldMk cId="3674417252" sldId="313"/>
            <ac:grpSpMk id="3" creationId="{ACBB257B-34EE-CF9A-06B0-AF90691B6AC6}"/>
          </ac:grpSpMkLst>
        </pc:grpChg>
        <pc:picChg chg="add mod">
          <ac:chgData name="Li, Anna X. (Anna)" userId="3c421528-08c5-48e8-be0d-0f1df8e3828b" providerId="ADAL" clId="{BBC81224-7260-4A42-95D2-5F7D7C5C2A56}" dt="2023-06-01T05:35:24.500" v="207" actId="732"/>
          <ac:picMkLst>
            <pc:docMk/>
            <pc:sldMk cId="3674417252" sldId="313"/>
            <ac:picMk id="2" creationId="{A25C3910-1426-62EB-D7E0-E345EE519821}"/>
          </ac:picMkLst>
        </pc:picChg>
        <pc:picChg chg="add mod">
          <ac:chgData name="Li, Anna X. (Anna)" userId="3c421528-08c5-48e8-be0d-0f1df8e3828b" providerId="ADAL" clId="{BBC81224-7260-4A42-95D2-5F7D7C5C2A56}" dt="2023-06-01T05:35:39.446" v="208" actId="732"/>
          <ac:picMkLst>
            <pc:docMk/>
            <pc:sldMk cId="3674417252" sldId="313"/>
            <ac:picMk id="5122" creationId="{4F594B63-0518-8929-E659-3C7A6428CE7F}"/>
          </ac:picMkLst>
        </pc:picChg>
        <pc:cxnChg chg="mod">
          <ac:chgData name="Li, Anna X. (Anna)" userId="3c421528-08c5-48e8-be0d-0f1df8e3828b" providerId="ADAL" clId="{BBC81224-7260-4A42-95D2-5F7D7C5C2A56}" dt="2023-06-01T05:37:36.284" v="240" actId="1035"/>
          <ac:cxnSpMkLst>
            <pc:docMk/>
            <pc:sldMk cId="3674417252" sldId="313"/>
            <ac:cxnSpMk id="19" creationId="{CEF046BD-7EE2-2B61-6659-74190365349C}"/>
          </ac:cxnSpMkLst>
        </pc:cxnChg>
        <pc:cxnChg chg="del mod">
          <ac:chgData name="Li, Anna X. (Anna)" userId="3c421528-08c5-48e8-be0d-0f1df8e3828b" providerId="ADAL" clId="{BBC81224-7260-4A42-95D2-5F7D7C5C2A56}" dt="2023-06-01T05:38:06.818" v="244" actId="478"/>
          <ac:cxnSpMkLst>
            <pc:docMk/>
            <pc:sldMk cId="3674417252" sldId="313"/>
            <ac:cxnSpMk id="21" creationId="{6BC63D6D-E891-8738-A5A7-477400ADFDA9}"/>
          </ac:cxnSpMkLst>
        </pc:cxnChg>
        <pc:cxnChg chg="add del mod">
          <ac:chgData name="Li, Anna X. (Anna)" userId="3c421528-08c5-48e8-be0d-0f1df8e3828b" providerId="ADAL" clId="{BBC81224-7260-4A42-95D2-5F7D7C5C2A56}" dt="2023-06-01T05:36:11.090" v="210" actId="478"/>
          <ac:cxnSpMkLst>
            <pc:docMk/>
            <pc:sldMk cId="3674417252" sldId="313"/>
            <ac:cxnSpMk id="37" creationId="{A0501176-2F8A-9504-1C7A-48721E97BA73}"/>
          </ac:cxnSpMkLst>
        </pc:cxnChg>
        <pc:cxnChg chg="add mod">
          <ac:chgData name="Li, Anna X. (Anna)" userId="3c421528-08c5-48e8-be0d-0f1df8e3828b" providerId="ADAL" clId="{BBC81224-7260-4A42-95D2-5F7D7C5C2A56}" dt="2023-06-01T05:38:34.379" v="247" actId="1076"/>
          <ac:cxnSpMkLst>
            <pc:docMk/>
            <pc:sldMk cId="3674417252" sldId="313"/>
            <ac:cxnSpMk id="41" creationId="{6F4C8496-151C-4636-2466-58F189FEB877}"/>
          </ac:cxnSpMkLst>
        </pc:cxnChg>
      </pc:sldChg>
      <pc:sldChg chg="addSp delSp modSp new mod">
        <pc:chgData name="Li, Anna X. (Anna)" userId="3c421528-08c5-48e8-be0d-0f1df8e3828b" providerId="ADAL" clId="{BBC81224-7260-4A42-95D2-5F7D7C5C2A56}" dt="2023-06-01T05:50:49.746" v="478" actId="478"/>
        <pc:sldMkLst>
          <pc:docMk/>
          <pc:sldMk cId="870588417" sldId="314"/>
        </pc:sldMkLst>
        <pc:spChg chg="mod">
          <ac:chgData name="Li, Anna X. (Anna)" userId="3c421528-08c5-48e8-be0d-0f1df8e3828b" providerId="ADAL" clId="{BBC81224-7260-4A42-95D2-5F7D7C5C2A56}" dt="2023-06-01T05:47:51.484" v="397" actId="1076"/>
          <ac:spMkLst>
            <pc:docMk/>
            <pc:sldMk cId="870588417" sldId="314"/>
            <ac:spMk id="3" creationId="{9C32061A-535F-4406-A5CC-1827414CE3DE}"/>
          </ac:spMkLst>
        </pc:spChg>
        <pc:spChg chg="del mod">
          <ac:chgData name="Li, Anna X. (Anna)" userId="3c421528-08c5-48e8-be0d-0f1df8e3828b" providerId="ADAL" clId="{BBC81224-7260-4A42-95D2-5F7D7C5C2A56}" dt="2023-06-01T05:48:36.306" v="403" actId="478"/>
          <ac:spMkLst>
            <pc:docMk/>
            <pc:sldMk cId="870588417" sldId="314"/>
            <ac:spMk id="4" creationId="{10B8B944-BA72-5598-3731-76D50C3E958E}"/>
          </ac:spMkLst>
        </pc:spChg>
        <pc:spChg chg="del mod">
          <ac:chgData name="Li, Anna X. (Anna)" userId="3c421528-08c5-48e8-be0d-0f1df8e3828b" providerId="ADAL" clId="{BBC81224-7260-4A42-95D2-5F7D7C5C2A56}" dt="2023-06-01T05:48:39.845" v="404" actId="478"/>
          <ac:spMkLst>
            <pc:docMk/>
            <pc:sldMk cId="870588417" sldId="314"/>
            <ac:spMk id="5" creationId="{70B23FE2-1DDB-AD98-E6CE-D11A03C158A6}"/>
          </ac:spMkLst>
        </pc:spChg>
        <pc:spChg chg="del mod">
          <ac:chgData name="Li, Anna X. (Anna)" userId="3c421528-08c5-48e8-be0d-0f1df8e3828b" providerId="ADAL" clId="{BBC81224-7260-4A42-95D2-5F7D7C5C2A56}" dt="2023-06-01T05:48:59.233" v="422" actId="478"/>
          <ac:spMkLst>
            <pc:docMk/>
            <pc:sldMk cId="870588417" sldId="314"/>
            <ac:spMk id="6" creationId="{F67A3C5F-23C1-E7BF-E38F-03883F8593C3}"/>
          </ac:spMkLst>
        </pc:spChg>
        <pc:spChg chg="mod">
          <ac:chgData name="Li, Anna X. (Anna)" userId="3c421528-08c5-48e8-be0d-0f1df8e3828b" providerId="ADAL" clId="{BBC81224-7260-4A42-95D2-5F7D7C5C2A56}" dt="2023-06-01T05:48:51.684" v="421" actId="1035"/>
          <ac:spMkLst>
            <pc:docMk/>
            <pc:sldMk cId="870588417" sldId="314"/>
            <ac:spMk id="7" creationId="{6A9649F8-7879-A839-E006-30420B4F41FC}"/>
          </ac:spMkLst>
        </pc:spChg>
        <pc:spChg chg="mod">
          <ac:chgData name="Li, Anna X. (Anna)" userId="3c421528-08c5-48e8-be0d-0f1df8e3828b" providerId="ADAL" clId="{BBC81224-7260-4A42-95D2-5F7D7C5C2A56}" dt="2023-06-01T05:48:51.684" v="421" actId="1035"/>
          <ac:spMkLst>
            <pc:docMk/>
            <pc:sldMk cId="870588417" sldId="314"/>
            <ac:spMk id="8" creationId="{0C7AFBAA-7DDC-0165-0AB5-402546AAA391}"/>
          </ac:spMkLst>
        </pc:spChg>
        <pc:spChg chg="mod">
          <ac:chgData name="Li, Anna X. (Anna)" userId="3c421528-08c5-48e8-be0d-0f1df8e3828b" providerId="ADAL" clId="{BBC81224-7260-4A42-95D2-5F7D7C5C2A56}" dt="2023-06-01T05:50:36.161" v="477" actId="1036"/>
          <ac:spMkLst>
            <pc:docMk/>
            <pc:sldMk cId="870588417" sldId="314"/>
            <ac:spMk id="9" creationId="{BD7235BD-18B9-F5B8-A768-A484AB5D31EE}"/>
          </ac:spMkLst>
        </pc:spChg>
        <pc:spChg chg="del mod">
          <ac:chgData name="Li, Anna X. (Anna)" userId="3c421528-08c5-48e8-be0d-0f1df8e3828b" providerId="ADAL" clId="{BBC81224-7260-4A42-95D2-5F7D7C5C2A56}" dt="2023-06-01T05:45:19.695" v="269" actId="478"/>
          <ac:spMkLst>
            <pc:docMk/>
            <pc:sldMk cId="870588417" sldId="314"/>
            <ac:spMk id="10" creationId="{C6121244-57B5-F655-C1E0-6113D9170AB8}"/>
          </ac:spMkLst>
        </pc:spChg>
        <pc:spChg chg="del mod">
          <ac:chgData name="Li, Anna X. (Anna)" userId="3c421528-08c5-48e8-be0d-0f1df8e3828b" providerId="ADAL" clId="{BBC81224-7260-4A42-95D2-5F7D7C5C2A56}" dt="2023-06-01T05:48:42.259" v="405" actId="478"/>
          <ac:spMkLst>
            <pc:docMk/>
            <pc:sldMk cId="870588417" sldId="314"/>
            <ac:spMk id="11" creationId="{1ABADCE1-A1BF-83F7-35F7-29DC21395AB4}"/>
          </ac:spMkLst>
        </pc:spChg>
        <pc:spChg chg="del mod">
          <ac:chgData name="Li, Anna X. (Anna)" userId="3c421528-08c5-48e8-be0d-0f1df8e3828b" providerId="ADAL" clId="{BBC81224-7260-4A42-95D2-5F7D7C5C2A56}" dt="2023-06-01T05:49:04.560" v="423" actId="478"/>
          <ac:spMkLst>
            <pc:docMk/>
            <pc:sldMk cId="870588417" sldId="314"/>
            <ac:spMk id="13" creationId="{FFD6A001-C327-9F67-30EB-887076C05E9F}"/>
          </ac:spMkLst>
        </pc:spChg>
        <pc:spChg chg="mod">
          <ac:chgData name="Li, Anna X. (Anna)" userId="3c421528-08c5-48e8-be0d-0f1df8e3828b" providerId="ADAL" clId="{BBC81224-7260-4A42-95D2-5F7D7C5C2A56}" dt="2023-06-01T05:48:27.481" v="402" actId="1076"/>
          <ac:spMkLst>
            <pc:docMk/>
            <pc:sldMk cId="870588417" sldId="314"/>
            <ac:spMk id="14" creationId="{10496035-84B2-18FC-9EFA-C56E9ED04226}"/>
          </ac:spMkLst>
        </pc:spChg>
        <pc:spChg chg="mod">
          <ac:chgData name="Li, Anna X. (Anna)" userId="3c421528-08c5-48e8-be0d-0f1df8e3828b" providerId="ADAL" clId="{BBC81224-7260-4A42-95D2-5F7D7C5C2A56}" dt="2023-06-01T05:50:36.161" v="477" actId="1036"/>
          <ac:spMkLst>
            <pc:docMk/>
            <pc:sldMk cId="870588417" sldId="314"/>
            <ac:spMk id="15" creationId="{98CBD11F-E15B-A144-DEFF-767777460ED5}"/>
          </ac:spMkLst>
        </pc:spChg>
        <pc:spChg chg="del mod">
          <ac:chgData name="Li, Anna X. (Anna)" userId="3c421528-08c5-48e8-be0d-0f1df8e3828b" providerId="ADAL" clId="{BBC81224-7260-4A42-95D2-5F7D7C5C2A56}" dt="2023-06-01T05:45:19.695" v="269" actId="478"/>
          <ac:spMkLst>
            <pc:docMk/>
            <pc:sldMk cId="870588417" sldId="314"/>
            <ac:spMk id="16" creationId="{F3BECBC0-A355-F870-36D1-47CF08F18560}"/>
          </ac:spMkLst>
        </pc:spChg>
        <pc:spChg chg="mod">
          <ac:chgData name="Li, Anna X. (Anna)" userId="3c421528-08c5-48e8-be0d-0f1df8e3828b" providerId="ADAL" clId="{BBC81224-7260-4A42-95D2-5F7D7C5C2A56}" dt="2023-06-01T05:50:36.161" v="477" actId="1036"/>
          <ac:spMkLst>
            <pc:docMk/>
            <pc:sldMk cId="870588417" sldId="314"/>
            <ac:spMk id="17" creationId="{12AC5455-1ACF-E057-321E-1F2733B860F9}"/>
          </ac:spMkLst>
        </pc:spChg>
        <pc:spChg chg="del mod">
          <ac:chgData name="Li, Anna X. (Anna)" userId="3c421528-08c5-48e8-be0d-0f1df8e3828b" providerId="ADAL" clId="{BBC81224-7260-4A42-95D2-5F7D7C5C2A56}" dt="2023-06-01T05:45:19.695" v="269" actId="478"/>
          <ac:spMkLst>
            <pc:docMk/>
            <pc:sldMk cId="870588417" sldId="314"/>
            <ac:spMk id="18" creationId="{347207B5-D6A9-1ED9-321A-51D58C6214CA}"/>
          </ac:spMkLst>
        </pc:spChg>
        <pc:spChg chg="mod">
          <ac:chgData name="Li, Anna X. (Anna)" userId="3c421528-08c5-48e8-be0d-0f1df8e3828b" providerId="ADAL" clId="{BBC81224-7260-4A42-95D2-5F7D7C5C2A56}" dt="2023-06-01T05:50:36.161" v="477" actId="1036"/>
          <ac:spMkLst>
            <pc:docMk/>
            <pc:sldMk cId="870588417" sldId="314"/>
            <ac:spMk id="19" creationId="{1E4A7F26-BD78-6BA7-EF55-39906DE3933C}"/>
          </ac:spMkLst>
        </pc:spChg>
        <pc:spChg chg="del mod">
          <ac:chgData name="Li, Anna X. (Anna)" userId="3c421528-08c5-48e8-be0d-0f1df8e3828b" providerId="ADAL" clId="{BBC81224-7260-4A42-95D2-5F7D7C5C2A56}" dt="2023-06-01T05:45:19.695" v="269" actId="478"/>
          <ac:spMkLst>
            <pc:docMk/>
            <pc:sldMk cId="870588417" sldId="314"/>
            <ac:spMk id="20" creationId="{87930770-0CF8-F534-27C5-6A007C02F45D}"/>
          </ac:spMkLst>
        </pc:spChg>
        <pc:spChg chg="mod">
          <ac:chgData name="Li, Anna X. (Anna)" userId="3c421528-08c5-48e8-be0d-0f1df8e3828b" providerId="ADAL" clId="{BBC81224-7260-4A42-95D2-5F7D7C5C2A56}" dt="2023-06-01T05:48:19.894" v="401" actId="1076"/>
          <ac:spMkLst>
            <pc:docMk/>
            <pc:sldMk cId="870588417" sldId="314"/>
            <ac:spMk id="21" creationId="{8F84D976-4412-61DA-0B39-D26DE0E5E851}"/>
          </ac:spMkLst>
        </pc:spChg>
        <pc:spChg chg="mod">
          <ac:chgData name="Li, Anna X. (Anna)" userId="3c421528-08c5-48e8-be0d-0f1df8e3828b" providerId="ADAL" clId="{BBC81224-7260-4A42-95D2-5F7D7C5C2A56}" dt="2023-06-01T05:46:15.060" v="311" actId="1036"/>
          <ac:spMkLst>
            <pc:docMk/>
            <pc:sldMk cId="870588417" sldId="314"/>
            <ac:spMk id="22" creationId="{1237C0D4-8789-9062-1451-4A26E7AC1271}"/>
          </ac:spMkLst>
        </pc:spChg>
        <pc:spChg chg="mod">
          <ac:chgData name="Li, Anna X. (Anna)" userId="3c421528-08c5-48e8-be0d-0f1df8e3828b" providerId="ADAL" clId="{BBC81224-7260-4A42-95D2-5F7D7C5C2A56}" dt="2023-06-01T05:46:36.733" v="333" actId="1038"/>
          <ac:spMkLst>
            <pc:docMk/>
            <pc:sldMk cId="870588417" sldId="314"/>
            <ac:spMk id="23" creationId="{0B81D609-0EFA-0BDE-C228-D0974008B279}"/>
          </ac:spMkLst>
        </pc:spChg>
        <pc:spChg chg="mod">
          <ac:chgData name="Li, Anna X. (Anna)" userId="3c421528-08c5-48e8-be0d-0f1df8e3828b" providerId="ADAL" clId="{BBC81224-7260-4A42-95D2-5F7D7C5C2A56}" dt="2023-06-01T05:46:00.155" v="293" actId="1036"/>
          <ac:spMkLst>
            <pc:docMk/>
            <pc:sldMk cId="870588417" sldId="314"/>
            <ac:spMk id="24" creationId="{3E501DB8-9328-8739-D68A-09195301E9DF}"/>
          </ac:spMkLst>
        </pc:spChg>
        <pc:spChg chg="mod">
          <ac:chgData name="Li, Anna X. (Anna)" userId="3c421528-08c5-48e8-be0d-0f1df8e3828b" providerId="ADAL" clId="{BBC81224-7260-4A42-95D2-5F7D7C5C2A56}" dt="2023-06-01T05:46:46.968" v="367" actId="1035"/>
          <ac:spMkLst>
            <pc:docMk/>
            <pc:sldMk cId="870588417" sldId="314"/>
            <ac:spMk id="25" creationId="{EE71412E-D031-C334-A58E-DE283E744187}"/>
          </ac:spMkLst>
        </pc:spChg>
        <pc:spChg chg="mod">
          <ac:chgData name="Li, Anna X. (Anna)" userId="3c421528-08c5-48e8-be0d-0f1df8e3828b" providerId="ADAL" clId="{BBC81224-7260-4A42-95D2-5F7D7C5C2A56}" dt="2023-06-01T05:46:58.996" v="393" actId="1038"/>
          <ac:spMkLst>
            <pc:docMk/>
            <pc:sldMk cId="870588417" sldId="314"/>
            <ac:spMk id="26" creationId="{C890917D-96B2-7EA5-13FD-5E6809099160}"/>
          </ac:spMkLst>
        </pc:spChg>
        <pc:spChg chg="mod">
          <ac:chgData name="Li, Anna X. (Anna)" userId="3c421528-08c5-48e8-be0d-0f1df8e3828b" providerId="ADAL" clId="{BBC81224-7260-4A42-95D2-5F7D7C5C2A56}" dt="2023-06-01T05:47:25.553" v="394" actId="1076"/>
          <ac:spMkLst>
            <pc:docMk/>
            <pc:sldMk cId="870588417" sldId="314"/>
            <ac:spMk id="27" creationId="{C7DE6101-7550-7459-48C0-A255EA32B788}"/>
          </ac:spMkLst>
        </pc:spChg>
        <pc:spChg chg="add del mod">
          <ac:chgData name="Li, Anna X. (Anna)" userId="3c421528-08c5-48e8-be0d-0f1df8e3828b" providerId="ADAL" clId="{BBC81224-7260-4A42-95D2-5F7D7C5C2A56}" dt="2023-06-01T05:48:44.479" v="406" actId="478"/>
          <ac:spMkLst>
            <pc:docMk/>
            <pc:sldMk cId="870588417" sldId="314"/>
            <ac:spMk id="28" creationId="{E51BB0B6-5F3D-0D15-2F78-91F69DC531EE}"/>
          </ac:spMkLst>
        </pc:spChg>
        <pc:spChg chg="add mod">
          <ac:chgData name="Li, Anna X. (Anna)" userId="3c421528-08c5-48e8-be0d-0f1df8e3828b" providerId="ADAL" clId="{BBC81224-7260-4A42-95D2-5F7D7C5C2A56}" dt="2023-06-01T05:45:03.433" v="268"/>
          <ac:spMkLst>
            <pc:docMk/>
            <pc:sldMk cId="870588417" sldId="314"/>
            <ac:spMk id="29" creationId="{6950DB7C-A1C6-0CA7-73DD-7717217F1A7F}"/>
          </ac:spMkLst>
        </pc:spChg>
        <pc:spChg chg="add del mod">
          <ac:chgData name="Li, Anna X. (Anna)" userId="3c421528-08c5-48e8-be0d-0f1df8e3828b" providerId="ADAL" clId="{BBC81224-7260-4A42-95D2-5F7D7C5C2A56}" dt="2023-06-01T05:48:01.026" v="399" actId="478"/>
          <ac:spMkLst>
            <pc:docMk/>
            <pc:sldMk cId="870588417" sldId="314"/>
            <ac:spMk id="31" creationId="{5F5A3637-6897-0E79-9AA7-AB7874FA68FA}"/>
          </ac:spMkLst>
        </pc:spChg>
        <pc:spChg chg="add del mod">
          <ac:chgData name="Li, Anna X. (Anna)" userId="3c421528-08c5-48e8-be0d-0f1df8e3828b" providerId="ADAL" clId="{BBC81224-7260-4A42-95D2-5F7D7C5C2A56}" dt="2023-06-01T05:48:04.092" v="400" actId="478"/>
          <ac:spMkLst>
            <pc:docMk/>
            <pc:sldMk cId="870588417" sldId="314"/>
            <ac:spMk id="32" creationId="{477D9381-CBE5-B5E9-6573-BFDB255C4F90}"/>
          </ac:spMkLst>
        </pc:spChg>
        <pc:spChg chg="add del mod">
          <ac:chgData name="Li, Anna X. (Anna)" userId="3c421528-08c5-48e8-be0d-0f1df8e3828b" providerId="ADAL" clId="{BBC81224-7260-4A42-95D2-5F7D7C5C2A56}" dt="2023-06-01T05:47:59.999" v="398" actId="478"/>
          <ac:spMkLst>
            <pc:docMk/>
            <pc:sldMk cId="870588417" sldId="314"/>
            <ac:spMk id="33" creationId="{C983B3F4-A787-1431-0CC2-5C4FC68E2ED9}"/>
          </ac:spMkLst>
        </pc:spChg>
        <pc:spChg chg="add del mod">
          <ac:chgData name="Li, Anna X. (Anna)" userId="3c421528-08c5-48e8-be0d-0f1df8e3828b" providerId="ADAL" clId="{BBC81224-7260-4A42-95D2-5F7D7C5C2A56}" dt="2023-06-01T05:50:49.746" v="478" actId="478"/>
          <ac:spMkLst>
            <pc:docMk/>
            <pc:sldMk cId="870588417" sldId="314"/>
            <ac:spMk id="34" creationId="{379F707D-4927-338A-D1F9-6B78EAD91BD3}"/>
          </ac:spMkLst>
        </pc:spChg>
        <pc:spChg chg="add mod">
          <ac:chgData name="Li, Anna X. (Anna)" userId="3c421528-08c5-48e8-be0d-0f1df8e3828b" providerId="ADAL" clId="{BBC81224-7260-4A42-95D2-5F7D7C5C2A56}" dt="2023-06-01T05:49:47.095" v="436" actId="1038"/>
          <ac:spMkLst>
            <pc:docMk/>
            <pc:sldMk cId="870588417" sldId="314"/>
            <ac:spMk id="36" creationId="{DF2831EC-59AD-6A37-1B4E-0522B3D03694}"/>
          </ac:spMkLst>
        </pc:spChg>
        <pc:grpChg chg="add mod">
          <ac:chgData name="Li, Anna X. (Anna)" userId="3c421528-08c5-48e8-be0d-0f1df8e3828b" providerId="ADAL" clId="{BBC81224-7260-4A42-95D2-5F7D7C5C2A56}" dt="2023-06-01T05:49:46.774" v="435" actId="1035"/>
          <ac:grpSpMkLst>
            <pc:docMk/>
            <pc:sldMk cId="870588417" sldId="314"/>
            <ac:grpSpMk id="2" creationId="{E849DB01-CB3B-8FFC-183E-39979908E1EA}"/>
          </ac:grpSpMkLst>
        </pc:grpChg>
        <pc:picChg chg="add mod">
          <ac:chgData name="Li, Anna X. (Anna)" userId="3c421528-08c5-48e8-be0d-0f1df8e3828b" providerId="ADAL" clId="{BBC81224-7260-4A42-95D2-5F7D7C5C2A56}" dt="2023-06-01T05:45:52.699" v="273" actId="1076"/>
          <ac:picMkLst>
            <pc:docMk/>
            <pc:sldMk cId="870588417" sldId="314"/>
            <ac:picMk id="35" creationId="{FC914E10-B3BE-9FDE-934E-19CDF8EE5703}"/>
          </ac:picMkLst>
        </pc:picChg>
        <pc:picChg chg="add mod">
          <ac:chgData name="Li, Anna X. (Anna)" userId="3c421528-08c5-48e8-be0d-0f1df8e3828b" providerId="ADAL" clId="{BBC81224-7260-4A42-95D2-5F7D7C5C2A56}" dt="2023-06-01T05:45:48.517" v="272" actId="732"/>
          <ac:picMkLst>
            <pc:docMk/>
            <pc:sldMk cId="870588417" sldId="314"/>
            <ac:picMk id="6146" creationId="{F64EFBF3-A185-933D-A50C-5DEAA4463399}"/>
          </ac:picMkLst>
        </pc:picChg>
        <pc:cxnChg chg="mod">
          <ac:chgData name="Li, Anna X. (Anna)" userId="3c421528-08c5-48e8-be0d-0f1df8e3828b" providerId="ADAL" clId="{BBC81224-7260-4A42-95D2-5F7D7C5C2A56}" dt="2023-06-01T05:48:51.684" v="421" actId="1035"/>
          <ac:cxnSpMkLst>
            <pc:docMk/>
            <pc:sldMk cId="870588417" sldId="314"/>
            <ac:cxnSpMk id="12" creationId="{ED747BBD-9817-41A6-DE18-B7B6435A6B9D}"/>
          </ac:cxnSpMkLst>
        </pc:cxnChg>
        <pc:cxnChg chg="add mod">
          <ac:chgData name="Li, Anna X. (Anna)" userId="3c421528-08c5-48e8-be0d-0f1df8e3828b" providerId="ADAL" clId="{BBC81224-7260-4A42-95D2-5F7D7C5C2A56}" dt="2023-06-01T05:45:03.433" v="268"/>
          <ac:cxnSpMkLst>
            <pc:docMk/>
            <pc:sldMk cId="870588417" sldId="314"/>
            <ac:cxnSpMk id="30" creationId="{BAE9C454-F821-AC66-5A10-C5A5EE01E2D8}"/>
          </ac:cxnSpMkLst>
        </pc:cxnChg>
      </pc:sldChg>
      <pc:sldChg chg="addSp delSp modSp new del mod">
        <pc:chgData name="Li, Anna X. (Anna)" userId="3c421528-08c5-48e8-be0d-0f1df8e3828b" providerId="ADAL" clId="{BBC81224-7260-4A42-95D2-5F7D7C5C2A56}" dt="2023-06-02T22:20:24.262" v="698" actId="2696"/>
        <pc:sldMkLst>
          <pc:docMk/>
          <pc:sldMk cId="3605786697" sldId="315"/>
        </pc:sldMkLst>
        <pc:spChg chg="add mod">
          <ac:chgData name="Li, Anna X. (Anna)" userId="3c421528-08c5-48e8-be0d-0f1df8e3828b" providerId="ADAL" clId="{BBC81224-7260-4A42-95D2-5F7D7C5C2A56}" dt="2023-06-02T22:04:55.381" v="508"/>
          <ac:spMkLst>
            <pc:docMk/>
            <pc:sldMk cId="3605786697" sldId="315"/>
            <ac:spMk id="2" creationId="{CC022E05-9976-AC80-C8FA-192ADC16CE88}"/>
          </ac:spMkLst>
        </pc:spChg>
        <pc:spChg chg="add mod">
          <ac:chgData name="Li, Anna X. (Anna)" userId="3c421528-08c5-48e8-be0d-0f1df8e3828b" providerId="ADAL" clId="{BBC81224-7260-4A42-95D2-5F7D7C5C2A56}" dt="2023-06-02T22:04:55.381" v="508"/>
          <ac:spMkLst>
            <pc:docMk/>
            <pc:sldMk cId="3605786697" sldId="315"/>
            <ac:spMk id="3" creationId="{21F137A4-BB45-D859-29E2-8292D7061F71}"/>
          </ac:spMkLst>
        </pc:spChg>
        <pc:spChg chg="add mod">
          <ac:chgData name="Li, Anna X. (Anna)" userId="3c421528-08c5-48e8-be0d-0f1df8e3828b" providerId="ADAL" clId="{BBC81224-7260-4A42-95D2-5F7D7C5C2A56}" dt="2023-06-02T22:04:55.381" v="508"/>
          <ac:spMkLst>
            <pc:docMk/>
            <pc:sldMk cId="3605786697" sldId="315"/>
            <ac:spMk id="4" creationId="{6BC98B1D-ED8D-6F41-4A41-7CE913F18853}"/>
          </ac:spMkLst>
        </pc:spChg>
        <pc:spChg chg="add mod">
          <ac:chgData name="Li, Anna X. (Anna)" userId="3c421528-08c5-48e8-be0d-0f1df8e3828b" providerId="ADAL" clId="{BBC81224-7260-4A42-95D2-5F7D7C5C2A56}" dt="2023-06-02T22:04:55.381" v="508"/>
          <ac:spMkLst>
            <pc:docMk/>
            <pc:sldMk cId="3605786697" sldId="315"/>
            <ac:spMk id="5" creationId="{8C049328-0DCE-FEE0-D6BB-BF63805FB85B}"/>
          </ac:spMkLst>
        </pc:spChg>
        <pc:spChg chg="add del mod">
          <ac:chgData name="Li, Anna X. (Anna)" userId="3c421528-08c5-48e8-be0d-0f1df8e3828b" providerId="ADAL" clId="{BBC81224-7260-4A42-95D2-5F7D7C5C2A56}" dt="2023-06-02T22:08:43.362" v="517"/>
          <ac:spMkLst>
            <pc:docMk/>
            <pc:sldMk cId="3605786697" sldId="315"/>
            <ac:spMk id="6" creationId="{1D9FA9F6-C657-E828-85F8-144B0B359BBC}"/>
          </ac:spMkLst>
        </pc:spChg>
        <pc:spChg chg="add del mod">
          <ac:chgData name="Li, Anna X. (Anna)" userId="3c421528-08c5-48e8-be0d-0f1df8e3828b" providerId="ADAL" clId="{BBC81224-7260-4A42-95D2-5F7D7C5C2A56}" dt="2023-06-02T22:08:43.362" v="517"/>
          <ac:spMkLst>
            <pc:docMk/>
            <pc:sldMk cId="3605786697" sldId="315"/>
            <ac:spMk id="7" creationId="{86340662-5E84-D1E9-5C3E-56CCE789F7AA}"/>
          </ac:spMkLst>
        </pc:spChg>
        <pc:spChg chg="add del mod">
          <ac:chgData name="Li, Anna X. (Anna)" userId="3c421528-08c5-48e8-be0d-0f1df8e3828b" providerId="ADAL" clId="{BBC81224-7260-4A42-95D2-5F7D7C5C2A56}" dt="2023-06-02T22:08:43.362" v="517"/>
          <ac:spMkLst>
            <pc:docMk/>
            <pc:sldMk cId="3605786697" sldId="315"/>
            <ac:spMk id="8" creationId="{469DE01F-5492-3213-5661-1E06F8FE21F4}"/>
          </ac:spMkLst>
        </pc:spChg>
        <pc:spChg chg="add del mod">
          <ac:chgData name="Li, Anna X. (Anna)" userId="3c421528-08c5-48e8-be0d-0f1df8e3828b" providerId="ADAL" clId="{BBC81224-7260-4A42-95D2-5F7D7C5C2A56}" dt="2023-06-02T22:09:00.904" v="522"/>
          <ac:spMkLst>
            <pc:docMk/>
            <pc:sldMk cId="3605786697" sldId="315"/>
            <ac:spMk id="10" creationId="{68C451AF-7FC3-C5B2-4768-25BC0B9119CA}"/>
          </ac:spMkLst>
        </pc:spChg>
        <pc:spChg chg="add del mod">
          <ac:chgData name="Li, Anna X. (Anna)" userId="3c421528-08c5-48e8-be0d-0f1df8e3828b" providerId="ADAL" clId="{BBC81224-7260-4A42-95D2-5F7D7C5C2A56}" dt="2023-06-02T22:09:00.904" v="522"/>
          <ac:spMkLst>
            <pc:docMk/>
            <pc:sldMk cId="3605786697" sldId="315"/>
            <ac:spMk id="11" creationId="{15E5BCA3-E415-A4A9-D74B-9C2AD1727504}"/>
          </ac:spMkLst>
        </pc:spChg>
        <pc:spChg chg="add del mod">
          <ac:chgData name="Li, Anna X. (Anna)" userId="3c421528-08c5-48e8-be0d-0f1df8e3828b" providerId="ADAL" clId="{BBC81224-7260-4A42-95D2-5F7D7C5C2A56}" dt="2023-06-02T22:09:00.904" v="522"/>
          <ac:spMkLst>
            <pc:docMk/>
            <pc:sldMk cId="3605786697" sldId="315"/>
            <ac:spMk id="12" creationId="{0542FA95-C0A6-BCB3-7969-2C80A24982FB}"/>
          </ac:spMkLst>
        </pc:spChg>
        <pc:spChg chg="add mod">
          <ac:chgData name="Li, Anna X. (Anna)" userId="3c421528-08c5-48e8-be0d-0f1df8e3828b" providerId="ADAL" clId="{BBC81224-7260-4A42-95D2-5F7D7C5C2A56}" dt="2023-06-02T22:09:00.921" v="523"/>
          <ac:spMkLst>
            <pc:docMk/>
            <pc:sldMk cId="3605786697" sldId="315"/>
            <ac:spMk id="13" creationId="{BF5F126A-AC69-C175-E0D3-643865C48648}"/>
          </ac:spMkLst>
        </pc:spChg>
        <pc:spChg chg="add mod">
          <ac:chgData name="Li, Anna X. (Anna)" userId="3c421528-08c5-48e8-be0d-0f1df8e3828b" providerId="ADAL" clId="{BBC81224-7260-4A42-95D2-5F7D7C5C2A56}" dt="2023-06-02T22:09:00.921" v="523"/>
          <ac:spMkLst>
            <pc:docMk/>
            <pc:sldMk cId="3605786697" sldId="315"/>
            <ac:spMk id="14" creationId="{7F0F8EF7-7CFC-6D10-F069-30DFD544C9A1}"/>
          </ac:spMkLst>
        </pc:spChg>
        <pc:spChg chg="add mod">
          <ac:chgData name="Li, Anna X. (Anna)" userId="3c421528-08c5-48e8-be0d-0f1df8e3828b" providerId="ADAL" clId="{BBC81224-7260-4A42-95D2-5F7D7C5C2A56}" dt="2023-06-02T22:09:00.921" v="523"/>
          <ac:spMkLst>
            <pc:docMk/>
            <pc:sldMk cId="3605786697" sldId="315"/>
            <ac:spMk id="15" creationId="{55BE8223-AC9F-090B-A4A5-57F460AE3A27}"/>
          </ac:spMkLst>
        </pc:spChg>
        <pc:picChg chg="add del">
          <ac:chgData name="Li, Anna X. (Anna)" userId="3c421528-08c5-48e8-be0d-0f1df8e3828b" providerId="ADAL" clId="{BBC81224-7260-4A42-95D2-5F7D7C5C2A56}" dt="2023-06-02T22:08:45.609" v="519" actId="478"/>
          <ac:picMkLst>
            <pc:docMk/>
            <pc:sldMk cId="3605786697" sldId="315"/>
            <ac:picMk id="9" creationId="{659F056D-0D55-0118-B25B-0827C269A13E}"/>
          </ac:picMkLst>
        </pc:picChg>
        <pc:picChg chg="add mod">
          <ac:chgData name="Li, Anna X. (Anna)" userId="3c421528-08c5-48e8-be0d-0f1df8e3828b" providerId="ADAL" clId="{BBC81224-7260-4A42-95D2-5F7D7C5C2A56}" dt="2023-06-02T22:08:51.715" v="520" actId="167"/>
          <ac:picMkLst>
            <pc:docMk/>
            <pc:sldMk cId="3605786697" sldId="315"/>
            <ac:picMk id="7170" creationId="{301063B0-C355-9F36-3AF0-8A5BAA01CBBD}"/>
          </ac:picMkLst>
        </pc:picChg>
      </pc:sldChg>
      <pc:sldChg chg="addSp delSp modSp add del mod">
        <pc:chgData name="Li, Anna X. (Anna)" userId="3c421528-08c5-48e8-be0d-0f1df8e3828b" providerId="ADAL" clId="{BBC81224-7260-4A42-95D2-5F7D7C5C2A56}" dt="2023-06-02T22:18:47.888" v="651" actId="2696"/>
        <pc:sldMkLst>
          <pc:docMk/>
          <pc:sldMk cId="1597311290" sldId="316"/>
        </pc:sldMkLst>
        <pc:spChg chg="del">
          <ac:chgData name="Li, Anna X. (Anna)" userId="3c421528-08c5-48e8-be0d-0f1df8e3828b" providerId="ADAL" clId="{BBC81224-7260-4A42-95D2-5F7D7C5C2A56}" dt="2023-06-02T22:15:58.974" v="607" actId="478"/>
          <ac:spMkLst>
            <pc:docMk/>
            <pc:sldMk cId="1597311290" sldId="316"/>
            <ac:spMk id="3" creationId="{BFA0B25D-17AB-D866-AA00-7CBEECDB4180}"/>
          </ac:spMkLst>
        </pc:spChg>
        <pc:spChg chg="del">
          <ac:chgData name="Li, Anna X. (Anna)" userId="3c421528-08c5-48e8-be0d-0f1df8e3828b" providerId="ADAL" clId="{BBC81224-7260-4A42-95D2-5F7D7C5C2A56}" dt="2023-06-02T22:15:58.974" v="607" actId="478"/>
          <ac:spMkLst>
            <pc:docMk/>
            <pc:sldMk cId="1597311290" sldId="316"/>
            <ac:spMk id="4" creationId="{49A5C7E3-C09B-7BDC-88CD-262980436265}"/>
          </ac:spMkLst>
        </pc:spChg>
        <pc:spChg chg="del">
          <ac:chgData name="Li, Anna X. (Anna)" userId="3c421528-08c5-48e8-be0d-0f1df8e3828b" providerId="ADAL" clId="{BBC81224-7260-4A42-95D2-5F7D7C5C2A56}" dt="2023-06-02T22:15:58.974" v="607" actId="478"/>
          <ac:spMkLst>
            <pc:docMk/>
            <pc:sldMk cId="1597311290" sldId="316"/>
            <ac:spMk id="5" creationId="{DCB02A93-BEA9-91B2-804D-9D8DF008EEB3}"/>
          </ac:spMkLst>
        </pc:spChg>
        <pc:spChg chg="del">
          <ac:chgData name="Li, Anna X. (Anna)" userId="3c421528-08c5-48e8-be0d-0f1df8e3828b" providerId="ADAL" clId="{BBC81224-7260-4A42-95D2-5F7D7C5C2A56}" dt="2023-06-02T22:15:58.974" v="607" actId="478"/>
          <ac:spMkLst>
            <pc:docMk/>
            <pc:sldMk cId="1597311290" sldId="316"/>
            <ac:spMk id="6" creationId="{D6AB5CAA-4293-A093-20F3-22F2282B0CCB}"/>
          </ac:spMkLst>
        </pc:spChg>
        <pc:spChg chg="add del mod">
          <ac:chgData name="Li, Anna X. (Anna)" userId="3c421528-08c5-48e8-be0d-0f1df8e3828b" providerId="ADAL" clId="{BBC81224-7260-4A42-95D2-5F7D7C5C2A56}" dt="2023-06-02T22:15:58.974" v="607" actId="478"/>
          <ac:spMkLst>
            <pc:docMk/>
            <pc:sldMk cId="1597311290" sldId="316"/>
            <ac:spMk id="7" creationId="{5559C13B-0D31-6694-212B-3D1369555CB6}"/>
          </ac:spMkLst>
        </pc:spChg>
        <pc:spChg chg="del">
          <ac:chgData name="Li, Anna X. (Anna)" userId="3c421528-08c5-48e8-be0d-0f1df8e3828b" providerId="ADAL" clId="{BBC81224-7260-4A42-95D2-5F7D7C5C2A56}" dt="2023-06-02T22:15:58.974" v="607" actId="478"/>
          <ac:spMkLst>
            <pc:docMk/>
            <pc:sldMk cId="1597311290" sldId="316"/>
            <ac:spMk id="8" creationId="{EDE33B9E-25D6-90DC-9136-9CEBAFF21515}"/>
          </ac:spMkLst>
        </pc:spChg>
        <pc:spChg chg="del">
          <ac:chgData name="Li, Anna X. (Anna)" userId="3c421528-08c5-48e8-be0d-0f1df8e3828b" providerId="ADAL" clId="{BBC81224-7260-4A42-95D2-5F7D7C5C2A56}" dt="2023-06-02T22:15:58.974" v="607" actId="478"/>
          <ac:spMkLst>
            <pc:docMk/>
            <pc:sldMk cId="1597311290" sldId="316"/>
            <ac:spMk id="9" creationId="{3A48086E-7ED8-0450-0B9D-CC913FA43C25}"/>
          </ac:spMkLst>
        </pc:spChg>
        <pc:spChg chg="del">
          <ac:chgData name="Li, Anna X. (Anna)" userId="3c421528-08c5-48e8-be0d-0f1df8e3828b" providerId="ADAL" clId="{BBC81224-7260-4A42-95D2-5F7D7C5C2A56}" dt="2023-06-02T22:15:58.974" v="607" actId="478"/>
          <ac:spMkLst>
            <pc:docMk/>
            <pc:sldMk cId="1597311290" sldId="316"/>
            <ac:spMk id="10" creationId="{E3EA5F32-6415-8447-6CF8-83778FDA70EA}"/>
          </ac:spMkLst>
        </pc:spChg>
        <pc:spChg chg="del">
          <ac:chgData name="Li, Anna X. (Anna)" userId="3c421528-08c5-48e8-be0d-0f1df8e3828b" providerId="ADAL" clId="{BBC81224-7260-4A42-95D2-5F7D7C5C2A56}" dt="2023-06-02T22:15:58.974" v="607" actId="478"/>
          <ac:spMkLst>
            <pc:docMk/>
            <pc:sldMk cId="1597311290" sldId="316"/>
            <ac:spMk id="13" creationId="{5BDD6386-3FE7-AC22-A9D4-72987ADDA07A}"/>
          </ac:spMkLst>
        </pc:spChg>
        <pc:spChg chg="del">
          <ac:chgData name="Li, Anna X. (Anna)" userId="3c421528-08c5-48e8-be0d-0f1df8e3828b" providerId="ADAL" clId="{BBC81224-7260-4A42-95D2-5F7D7C5C2A56}" dt="2023-06-02T22:14:32.567" v="560" actId="478"/>
          <ac:spMkLst>
            <pc:docMk/>
            <pc:sldMk cId="1597311290" sldId="316"/>
            <ac:spMk id="14" creationId="{4DD3B3DD-A241-BB17-E4D9-A765DF4168C2}"/>
          </ac:spMkLst>
        </pc:spChg>
        <pc:spChg chg="del">
          <ac:chgData name="Li, Anna X. (Anna)" userId="3c421528-08c5-48e8-be0d-0f1df8e3828b" providerId="ADAL" clId="{BBC81224-7260-4A42-95D2-5F7D7C5C2A56}" dt="2023-06-02T22:15:58.974" v="607" actId="478"/>
          <ac:spMkLst>
            <pc:docMk/>
            <pc:sldMk cId="1597311290" sldId="316"/>
            <ac:spMk id="17" creationId="{77A8183F-42A5-84A4-ED7F-447F9B6A98CA}"/>
          </ac:spMkLst>
        </pc:spChg>
        <pc:spChg chg="del">
          <ac:chgData name="Li, Anna X. (Anna)" userId="3c421528-08c5-48e8-be0d-0f1df8e3828b" providerId="ADAL" clId="{BBC81224-7260-4A42-95D2-5F7D7C5C2A56}" dt="2023-06-02T22:15:58.974" v="607" actId="478"/>
          <ac:spMkLst>
            <pc:docMk/>
            <pc:sldMk cId="1597311290" sldId="316"/>
            <ac:spMk id="18" creationId="{EB1FD009-39BD-B350-97B9-D372168B28B6}"/>
          </ac:spMkLst>
        </pc:spChg>
        <pc:spChg chg="del">
          <ac:chgData name="Li, Anna X. (Anna)" userId="3c421528-08c5-48e8-be0d-0f1df8e3828b" providerId="ADAL" clId="{BBC81224-7260-4A42-95D2-5F7D7C5C2A56}" dt="2023-06-02T22:15:58.974" v="607" actId="478"/>
          <ac:spMkLst>
            <pc:docMk/>
            <pc:sldMk cId="1597311290" sldId="316"/>
            <ac:spMk id="19" creationId="{A70AFE1B-1D12-63B2-0E0C-6F41A5BEEBD8}"/>
          </ac:spMkLst>
        </pc:spChg>
        <pc:spChg chg="del">
          <ac:chgData name="Li, Anna X. (Anna)" userId="3c421528-08c5-48e8-be0d-0f1df8e3828b" providerId="ADAL" clId="{BBC81224-7260-4A42-95D2-5F7D7C5C2A56}" dt="2023-06-02T22:15:58.974" v="607" actId="478"/>
          <ac:spMkLst>
            <pc:docMk/>
            <pc:sldMk cId="1597311290" sldId="316"/>
            <ac:spMk id="20" creationId="{E895033A-5AD1-3C33-CCCD-023C56E408C2}"/>
          </ac:spMkLst>
        </pc:spChg>
        <pc:spChg chg="del">
          <ac:chgData name="Li, Anna X. (Anna)" userId="3c421528-08c5-48e8-be0d-0f1df8e3828b" providerId="ADAL" clId="{BBC81224-7260-4A42-95D2-5F7D7C5C2A56}" dt="2023-06-02T22:15:58.974" v="607" actId="478"/>
          <ac:spMkLst>
            <pc:docMk/>
            <pc:sldMk cId="1597311290" sldId="316"/>
            <ac:spMk id="21" creationId="{280A3D05-99E9-D3D8-BE11-1BC71926549F}"/>
          </ac:spMkLst>
        </pc:spChg>
        <pc:spChg chg="del">
          <ac:chgData name="Li, Anna X. (Anna)" userId="3c421528-08c5-48e8-be0d-0f1df8e3828b" providerId="ADAL" clId="{BBC81224-7260-4A42-95D2-5F7D7C5C2A56}" dt="2023-06-02T22:15:58.974" v="607" actId="478"/>
          <ac:spMkLst>
            <pc:docMk/>
            <pc:sldMk cId="1597311290" sldId="316"/>
            <ac:spMk id="22" creationId="{AE8649C3-31BB-72AC-6CAF-64F921B4B4F9}"/>
          </ac:spMkLst>
        </pc:spChg>
        <pc:spChg chg="del">
          <ac:chgData name="Li, Anna X. (Anna)" userId="3c421528-08c5-48e8-be0d-0f1df8e3828b" providerId="ADAL" clId="{BBC81224-7260-4A42-95D2-5F7D7C5C2A56}" dt="2023-06-02T22:15:58.974" v="607" actId="478"/>
          <ac:spMkLst>
            <pc:docMk/>
            <pc:sldMk cId="1597311290" sldId="316"/>
            <ac:spMk id="23" creationId="{505DAD27-CD69-6F0C-710D-C6C589F925D1}"/>
          </ac:spMkLst>
        </pc:spChg>
        <pc:picChg chg="del mod">
          <ac:chgData name="Li, Anna X. (Anna)" userId="3c421528-08c5-48e8-be0d-0f1df8e3828b" providerId="ADAL" clId="{BBC81224-7260-4A42-95D2-5F7D7C5C2A56}" dt="2023-06-02T22:15:58.974" v="607" actId="478"/>
          <ac:picMkLst>
            <pc:docMk/>
            <pc:sldMk cId="1597311290" sldId="316"/>
            <ac:picMk id="11" creationId="{655C9896-A3BF-7186-78DB-8F3C8D56A46F}"/>
          </ac:picMkLst>
        </pc:picChg>
        <pc:picChg chg="del mod">
          <ac:chgData name="Li, Anna X. (Anna)" userId="3c421528-08c5-48e8-be0d-0f1df8e3828b" providerId="ADAL" clId="{BBC81224-7260-4A42-95D2-5F7D7C5C2A56}" dt="2023-06-02T22:15:58.974" v="607" actId="478"/>
          <ac:picMkLst>
            <pc:docMk/>
            <pc:sldMk cId="1597311290" sldId="316"/>
            <ac:picMk id="12" creationId="{A8D51C55-4716-382A-CDCA-740437D89D4A}"/>
          </ac:picMkLst>
        </pc:picChg>
        <pc:picChg chg="del">
          <ac:chgData name="Li, Anna X. (Anna)" userId="3c421528-08c5-48e8-be0d-0f1df8e3828b" providerId="ADAL" clId="{BBC81224-7260-4A42-95D2-5F7D7C5C2A56}" dt="2023-06-02T22:12:58.400" v="530" actId="478"/>
          <ac:picMkLst>
            <pc:docMk/>
            <pc:sldMk cId="1597311290" sldId="316"/>
            <ac:picMk id="3076" creationId="{58015BBD-B08B-854E-DE61-FCF1108A9872}"/>
          </ac:picMkLst>
        </pc:picChg>
        <pc:picChg chg="del">
          <ac:chgData name="Li, Anna X. (Anna)" userId="3c421528-08c5-48e8-be0d-0f1df8e3828b" providerId="ADAL" clId="{BBC81224-7260-4A42-95D2-5F7D7C5C2A56}" dt="2023-06-02T22:12:18.452" v="525" actId="478"/>
          <ac:picMkLst>
            <pc:docMk/>
            <pc:sldMk cId="1597311290" sldId="316"/>
            <ac:picMk id="8194" creationId="{6DB7547F-D095-FC1C-161C-46DB5B6C83B7}"/>
          </ac:picMkLst>
        </pc:picChg>
        <pc:picChg chg="add mod">
          <ac:chgData name="Li, Anna X. (Anna)" userId="3c421528-08c5-48e8-be0d-0f1df8e3828b" providerId="ADAL" clId="{BBC81224-7260-4A42-95D2-5F7D7C5C2A56}" dt="2023-06-02T22:14:49.637" v="564" actId="1076"/>
          <ac:picMkLst>
            <pc:docMk/>
            <pc:sldMk cId="1597311290" sldId="316"/>
            <ac:picMk id="9218" creationId="{1AD769CC-80EB-679D-0930-C5D86B9155EA}"/>
          </ac:picMkLst>
        </pc:picChg>
        <pc:picChg chg="add del mod">
          <ac:chgData name="Li, Anna X. (Anna)" userId="3c421528-08c5-48e8-be0d-0f1df8e3828b" providerId="ADAL" clId="{BBC81224-7260-4A42-95D2-5F7D7C5C2A56}" dt="2023-06-02T22:15:58.974" v="607" actId="478"/>
          <ac:picMkLst>
            <pc:docMk/>
            <pc:sldMk cId="1597311290" sldId="316"/>
            <ac:picMk id="9220" creationId="{FDE8C802-CCEC-B50C-D0FD-809B9196016F}"/>
          </ac:picMkLst>
        </pc:picChg>
        <pc:cxnChg chg="del">
          <ac:chgData name="Li, Anna X. (Anna)" userId="3c421528-08c5-48e8-be0d-0f1df8e3828b" providerId="ADAL" clId="{BBC81224-7260-4A42-95D2-5F7D7C5C2A56}" dt="2023-06-02T22:15:58.974" v="607" actId="478"/>
          <ac:cxnSpMkLst>
            <pc:docMk/>
            <pc:sldMk cId="1597311290" sldId="316"/>
            <ac:cxnSpMk id="2" creationId="{D65D9D94-F025-B3F1-7D09-F10476D40424}"/>
          </ac:cxnSpMkLst>
        </pc:cxnChg>
      </pc:sldChg>
      <pc:sldChg chg="addSp delSp modSp add del">
        <pc:chgData name="Li, Anna X. (Anna)" userId="3c421528-08c5-48e8-be0d-0f1df8e3828b" providerId="ADAL" clId="{BBC81224-7260-4A42-95D2-5F7D7C5C2A56}" dt="2023-06-03T00:24:04.730" v="946" actId="2696"/>
        <pc:sldMkLst>
          <pc:docMk/>
          <pc:sldMk cId="3628398408" sldId="317"/>
        </pc:sldMkLst>
        <pc:picChg chg="add mod">
          <ac:chgData name="Li, Anna X. (Anna)" userId="3c421528-08c5-48e8-be0d-0f1df8e3828b" providerId="ADAL" clId="{BBC81224-7260-4A42-95D2-5F7D7C5C2A56}" dt="2023-06-03T00:23:46.788" v="942" actId="1076"/>
          <ac:picMkLst>
            <pc:docMk/>
            <pc:sldMk cId="3628398408" sldId="317"/>
            <ac:picMk id="7" creationId="{02B9A473-AA86-5CC2-B0F1-0A3502BC9782}"/>
          </ac:picMkLst>
        </pc:picChg>
        <pc:picChg chg="mod">
          <ac:chgData name="Li, Anna X. (Anna)" userId="3c421528-08c5-48e8-be0d-0f1df8e3828b" providerId="ADAL" clId="{BBC81224-7260-4A42-95D2-5F7D7C5C2A56}" dt="2023-06-03T00:23:43.219" v="940" actId="1076"/>
          <ac:picMkLst>
            <pc:docMk/>
            <pc:sldMk cId="3628398408" sldId="317"/>
            <ac:picMk id="12" creationId="{A8D51C55-4716-382A-CDCA-740437D89D4A}"/>
          </ac:picMkLst>
        </pc:picChg>
        <pc:picChg chg="del">
          <ac:chgData name="Li, Anna X. (Anna)" userId="3c421528-08c5-48e8-be0d-0f1df8e3828b" providerId="ADAL" clId="{BBC81224-7260-4A42-95D2-5F7D7C5C2A56}" dt="2023-06-02T22:17:22.041" v="633" actId="478"/>
          <ac:picMkLst>
            <pc:docMk/>
            <pc:sldMk cId="3628398408" sldId="317"/>
            <ac:picMk id="3076" creationId="{58015BBD-B08B-854E-DE61-FCF1108A9872}"/>
          </ac:picMkLst>
        </pc:picChg>
        <pc:picChg chg="del">
          <ac:chgData name="Li, Anna X. (Anna)" userId="3c421528-08c5-48e8-be0d-0f1df8e3828b" providerId="ADAL" clId="{BBC81224-7260-4A42-95D2-5F7D7C5C2A56}" dt="2023-06-02T22:16:56.486" v="626" actId="478"/>
          <ac:picMkLst>
            <pc:docMk/>
            <pc:sldMk cId="3628398408" sldId="317"/>
            <ac:picMk id="8194" creationId="{6DB7547F-D095-FC1C-161C-46DB5B6C83B7}"/>
          </ac:picMkLst>
        </pc:picChg>
        <pc:picChg chg="add mod">
          <ac:chgData name="Li, Anna X. (Anna)" userId="3c421528-08c5-48e8-be0d-0f1df8e3828b" providerId="ADAL" clId="{BBC81224-7260-4A42-95D2-5F7D7C5C2A56}" dt="2023-06-02T22:17:58.090" v="643" actId="1076"/>
          <ac:picMkLst>
            <pc:docMk/>
            <pc:sldMk cId="3628398408" sldId="317"/>
            <ac:picMk id="11266" creationId="{7F651690-4268-516F-3599-D1805D5173E7}"/>
          </ac:picMkLst>
        </pc:picChg>
      </pc:sldChg>
      <pc:sldChg chg="addSp delSp modSp add del">
        <pc:chgData name="Li, Anna X. (Anna)" userId="3c421528-08c5-48e8-be0d-0f1df8e3828b" providerId="ADAL" clId="{BBC81224-7260-4A42-95D2-5F7D7C5C2A56}" dt="2023-06-02T22:16:52.384" v="624" actId="2696"/>
        <pc:sldMkLst>
          <pc:docMk/>
          <pc:sldMk cId="4235557883" sldId="317"/>
        </pc:sldMkLst>
        <pc:picChg chg="add del mod">
          <ac:chgData name="Li, Anna X. (Anna)" userId="3c421528-08c5-48e8-be0d-0f1df8e3828b" providerId="ADAL" clId="{BBC81224-7260-4A42-95D2-5F7D7C5C2A56}" dt="2023-06-02T22:16:19.830" v="614" actId="478"/>
          <ac:picMkLst>
            <pc:docMk/>
            <pc:sldMk cId="4235557883" sldId="317"/>
            <ac:picMk id="7" creationId="{752AC81E-199A-0432-CE32-81DDB23C10C4}"/>
          </ac:picMkLst>
        </pc:picChg>
        <pc:picChg chg="add mod">
          <ac:chgData name="Li, Anna X. (Anna)" userId="3c421528-08c5-48e8-be0d-0f1df8e3828b" providerId="ADAL" clId="{BBC81224-7260-4A42-95D2-5F7D7C5C2A56}" dt="2023-06-02T22:16:24.161" v="615" actId="1076"/>
          <ac:picMkLst>
            <pc:docMk/>
            <pc:sldMk cId="4235557883" sldId="317"/>
            <ac:picMk id="15" creationId="{3663870A-36C7-9182-040D-91BF4D499146}"/>
          </ac:picMkLst>
        </pc:picChg>
        <pc:picChg chg="del">
          <ac:chgData name="Li, Anna X. (Anna)" userId="3c421528-08c5-48e8-be0d-0f1df8e3828b" providerId="ADAL" clId="{BBC81224-7260-4A42-95D2-5F7D7C5C2A56}" dt="2023-06-02T22:16:04.849" v="609" actId="478"/>
          <ac:picMkLst>
            <pc:docMk/>
            <pc:sldMk cId="4235557883" sldId="317"/>
            <ac:picMk id="8194" creationId="{6DB7547F-D095-FC1C-161C-46DB5B6C83B7}"/>
          </ac:picMkLst>
        </pc:picChg>
      </pc:sldChg>
      <pc:sldChg chg="addSp delSp modSp add del mod">
        <pc:chgData name="Li, Anna X. (Anna)" userId="3c421528-08c5-48e8-be0d-0f1df8e3828b" providerId="ADAL" clId="{BBC81224-7260-4A42-95D2-5F7D7C5C2A56}" dt="2023-06-03T00:30:46.725" v="961" actId="2696"/>
        <pc:sldMkLst>
          <pc:docMk/>
          <pc:sldMk cId="819296959" sldId="318"/>
        </pc:sldMkLst>
        <pc:spChg chg="del mod">
          <ac:chgData name="Li, Anna X. (Anna)" userId="3c421528-08c5-48e8-be0d-0f1df8e3828b" providerId="ADAL" clId="{BBC81224-7260-4A42-95D2-5F7D7C5C2A56}" dt="2023-06-02T22:40:39.821" v="822" actId="478"/>
          <ac:spMkLst>
            <pc:docMk/>
            <pc:sldMk cId="819296959" sldId="318"/>
            <ac:spMk id="13" creationId="{5BDD6386-3FE7-AC22-A9D4-72987ADDA07A}"/>
          </ac:spMkLst>
        </pc:spChg>
        <pc:picChg chg="del">
          <ac:chgData name="Li, Anna X. (Anna)" userId="3c421528-08c5-48e8-be0d-0f1df8e3828b" providerId="ADAL" clId="{BBC81224-7260-4A42-95D2-5F7D7C5C2A56}" dt="2023-06-02T22:19:04.918" v="653" actId="478"/>
          <ac:picMkLst>
            <pc:docMk/>
            <pc:sldMk cId="819296959" sldId="318"/>
            <ac:picMk id="7" creationId="{02B9A473-AA86-5CC2-B0F1-0A3502BC9782}"/>
          </ac:picMkLst>
        </pc:picChg>
        <pc:picChg chg="mod">
          <ac:chgData name="Li, Anna X. (Anna)" userId="3c421528-08c5-48e8-be0d-0f1df8e3828b" providerId="ADAL" clId="{BBC81224-7260-4A42-95D2-5F7D7C5C2A56}" dt="2023-06-02T22:19:30.693" v="694" actId="1036"/>
          <ac:picMkLst>
            <pc:docMk/>
            <pc:sldMk cId="819296959" sldId="318"/>
            <ac:picMk id="11" creationId="{655C9896-A3BF-7186-78DB-8F3C8D56A46F}"/>
          </ac:picMkLst>
        </pc:picChg>
        <pc:picChg chg="mod">
          <ac:chgData name="Li, Anna X. (Anna)" userId="3c421528-08c5-48e8-be0d-0f1df8e3828b" providerId="ADAL" clId="{BBC81224-7260-4A42-95D2-5F7D7C5C2A56}" dt="2023-06-02T22:19:30.693" v="694" actId="1036"/>
          <ac:picMkLst>
            <pc:docMk/>
            <pc:sldMk cId="819296959" sldId="318"/>
            <ac:picMk id="12" creationId="{A8D51C55-4716-382A-CDCA-740437D89D4A}"/>
          </ac:picMkLst>
        </pc:picChg>
        <pc:picChg chg="add mod">
          <ac:chgData name="Li, Anna X. (Anna)" userId="3c421528-08c5-48e8-be0d-0f1df8e3828b" providerId="ADAL" clId="{BBC81224-7260-4A42-95D2-5F7D7C5C2A56}" dt="2023-06-02T22:19:41.203" v="697" actId="1035"/>
          <ac:picMkLst>
            <pc:docMk/>
            <pc:sldMk cId="819296959" sldId="318"/>
            <ac:picMk id="15" creationId="{FEF32967-1225-9BD6-ED28-4DD944A9DDBA}"/>
          </ac:picMkLst>
        </pc:picChg>
        <pc:picChg chg="del">
          <ac:chgData name="Li, Anna X. (Anna)" userId="3c421528-08c5-48e8-be0d-0f1df8e3828b" providerId="ADAL" clId="{BBC81224-7260-4A42-95D2-5F7D7C5C2A56}" dt="2023-06-02T22:19:38.029" v="695" actId="478"/>
          <ac:picMkLst>
            <pc:docMk/>
            <pc:sldMk cId="819296959" sldId="318"/>
            <ac:picMk id="11266" creationId="{7F651690-4268-516F-3599-D1805D5173E7}"/>
          </ac:picMkLst>
        </pc:picChg>
        <pc:cxnChg chg="del">
          <ac:chgData name="Li, Anna X. (Anna)" userId="3c421528-08c5-48e8-be0d-0f1df8e3828b" providerId="ADAL" clId="{BBC81224-7260-4A42-95D2-5F7D7C5C2A56}" dt="2023-06-02T22:19:39.690" v="696" actId="478"/>
          <ac:cxnSpMkLst>
            <pc:docMk/>
            <pc:sldMk cId="819296959" sldId="318"/>
            <ac:cxnSpMk id="2" creationId="{D65D9D94-F025-B3F1-7D09-F10476D40424}"/>
          </ac:cxnSpMkLst>
        </pc:cxnChg>
      </pc:sldChg>
      <pc:sldChg chg="addSp delSp modSp add del">
        <pc:chgData name="Li, Anna X. (Anna)" userId="3c421528-08c5-48e8-be0d-0f1df8e3828b" providerId="ADAL" clId="{BBC81224-7260-4A42-95D2-5F7D7C5C2A56}" dt="2023-06-03T00:14:23.028" v="921" actId="2696"/>
        <pc:sldMkLst>
          <pc:docMk/>
          <pc:sldMk cId="3577585875" sldId="319"/>
        </pc:sldMkLst>
        <pc:picChg chg="del">
          <ac:chgData name="Li, Anna X. (Anna)" userId="3c421528-08c5-48e8-be0d-0f1df8e3828b" providerId="ADAL" clId="{BBC81224-7260-4A42-95D2-5F7D7C5C2A56}" dt="2023-06-02T22:22:32.137" v="700" actId="478"/>
          <ac:picMkLst>
            <pc:docMk/>
            <pc:sldMk cId="3577585875" sldId="319"/>
            <ac:picMk id="7" creationId="{02B9A473-AA86-5CC2-B0F1-0A3502BC9782}"/>
          </ac:picMkLst>
        </pc:picChg>
        <pc:picChg chg="del">
          <ac:chgData name="Li, Anna X. (Anna)" userId="3c421528-08c5-48e8-be0d-0f1df8e3828b" providerId="ADAL" clId="{BBC81224-7260-4A42-95D2-5F7D7C5C2A56}" dt="2023-06-02T22:23:30.940" v="711" actId="478"/>
          <ac:picMkLst>
            <pc:docMk/>
            <pc:sldMk cId="3577585875" sldId="319"/>
            <ac:picMk id="11266" creationId="{7F651690-4268-516F-3599-D1805D5173E7}"/>
          </ac:picMkLst>
        </pc:picChg>
        <pc:picChg chg="add del mod">
          <ac:chgData name="Li, Anna X. (Anna)" userId="3c421528-08c5-48e8-be0d-0f1df8e3828b" providerId="ADAL" clId="{BBC81224-7260-4A42-95D2-5F7D7C5C2A56}" dt="2023-06-02T22:23:12.526" v="705" actId="478"/>
          <ac:picMkLst>
            <pc:docMk/>
            <pc:sldMk cId="3577585875" sldId="319"/>
            <ac:picMk id="13314" creationId="{B3B53D68-A10F-CED8-CE6E-B4BD52355821}"/>
          </ac:picMkLst>
        </pc:picChg>
        <pc:picChg chg="add del mod">
          <ac:chgData name="Li, Anna X. (Anna)" userId="3c421528-08c5-48e8-be0d-0f1df8e3828b" providerId="ADAL" clId="{BBC81224-7260-4A42-95D2-5F7D7C5C2A56}" dt="2023-06-03T00:14:10.618" v="917" actId="478"/>
          <ac:picMkLst>
            <pc:docMk/>
            <pc:sldMk cId="3577585875" sldId="319"/>
            <ac:picMk id="13316" creationId="{059CEB81-E0AE-47D6-1945-CE1EA7F7D2B1}"/>
          </ac:picMkLst>
        </pc:picChg>
        <pc:picChg chg="add mod">
          <ac:chgData name="Li, Anna X. (Anna)" userId="3c421528-08c5-48e8-be0d-0f1df8e3828b" providerId="ADAL" clId="{BBC81224-7260-4A42-95D2-5F7D7C5C2A56}" dt="2023-06-02T22:24:07.656" v="732" actId="1035"/>
          <ac:picMkLst>
            <pc:docMk/>
            <pc:sldMk cId="3577585875" sldId="319"/>
            <ac:picMk id="13318" creationId="{B6B1D824-CB53-5DF3-7286-096A21E13E69}"/>
          </ac:picMkLst>
        </pc:picChg>
        <pc:picChg chg="add del mod">
          <ac:chgData name="Li, Anna X. (Anna)" userId="3c421528-08c5-48e8-be0d-0f1df8e3828b" providerId="ADAL" clId="{BBC81224-7260-4A42-95D2-5F7D7C5C2A56}" dt="2023-06-03T00:14:08.867" v="916"/>
          <ac:picMkLst>
            <pc:docMk/>
            <pc:sldMk cId="3577585875" sldId="319"/>
            <ac:picMk id="13320" creationId="{AFBA6B3B-21E1-4FAA-64FC-74FD1F7D8FB3}"/>
          </ac:picMkLst>
        </pc:picChg>
      </pc:sldChg>
      <pc:sldChg chg="addSp delSp modSp add del mod">
        <pc:chgData name="Li, Anna X. (Anna)" userId="3c421528-08c5-48e8-be0d-0f1df8e3828b" providerId="ADAL" clId="{BBC81224-7260-4A42-95D2-5F7D7C5C2A56}" dt="2023-06-03T00:18:37.883" v="933" actId="2696"/>
        <pc:sldMkLst>
          <pc:docMk/>
          <pc:sldMk cId="33845780" sldId="320"/>
        </pc:sldMkLst>
        <pc:spChg chg="del">
          <ac:chgData name="Li, Anna X. (Anna)" userId="3c421528-08c5-48e8-be0d-0f1df8e3828b" providerId="ADAL" clId="{BBC81224-7260-4A42-95D2-5F7D7C5C2A56}" dt="2023-06-02T22:27:41.071" v="763" actId="478"/>
          <ac:spMkLst>
            <pc:docMk/>
            <pc:sldMk cId="33845780" sldId="320"/>
            <ac:spMk id="5" creationId="{DCB02A93-BEA9-91B2-804D-9D8DF008EEB3}"/>
          </ac:spMkLst>
        </pc:spChg>
        <pc:spChg chg="add mod">
          <ac:chgData name="Li, Anna X. (Anna)" userId="3c421528-08c5-48e8-be0d-0f1df8e3828b" providerId="ADAL" clId="{BBC81224-7260-4A42-95D2-5F7D7C5C2A56}" dt="2023-06-02T22:27:49.567" v="766" actId="1076"/>
          <ac:spMkLst>
            <pc:docMk/>
            <pc:sldMk cId="33845780" sldId="320"/>
            <ac:spMk id="7" creationId="{177D2B2E-6D27-F4B4-AE48-741184500737}"/>
          </ac:spMkLst>
        </pc:spChg>
        <pc:picChg chg="del">
          <ac:chgData name="Li, Anna X. (Anna)" userId="3c421528-08c5-48e8-be0d-0f1df8e3828b" providerId="ADAL" clId="{BBC81224-7260-4A42-95D2-5F7D7C5C2A56}" dt="2023-06-02T22:26:05.606" v="734" actId="478"/>
          <ac:picMkLst>
            <pc:docMk/>
            <pc:sldMk cId="33845780" sldId="320"/>
            <ac:picMk id="13316" creationId="{059CEB81-E0AE-47D6-1945-CE1EA7F7D2B1}"/>
          </ac:picMkLst>
        </pc:picChg>
        <pc:picChg chg="del">
          <ac:chgData name="Li, Anna X. (Anna)" userId="3c421528-08c5-48e8-be0d-0f1df8e3828b" providerId="ADAL" clId="{BBC81224-7260-4A42-95D2-5F7D7C5C2A56}" dt="2023-06-02T22:27:38.239" v="762" actId="478"/>
          <ac:picMkLst>
            <pc:docMk/>
            <pc:sldMk cId="33845780" sldId="320"/>
            <ac:picMk id="13318" creationId="{B6B1D824-CB53-5DF3-7286-096A21E13E69}"/>
          </ac:picMkLst>
        </pc:picChg>
        <pc:picChg chg="add del">
          <ac:chgData name="Li, Anna X. (Anna)" userId="3c421528-08c5-48e8-be0d-0f1df8e3828b" providerId="ADAL" clId="{BBC81224-7260-4A42-95D2-5F7D7C5C2A56}" dt="2023-06-02T22:26:14.191" v="736" actId="478"/>
          <ac:picMkLst>
            <pc:docMk/>
            <pc:sldMk cId="33845780" sldId="320"/>
            <ac:picMk id="14338" creationId="{BD7268AC-A7E2-C864-39D3-634BE5FE14BB}"/>
          </ac:picMkLst>
        </pc:picChg>
        <pc:picChg chg="add mod">
          <ac:chgData name="Li, Anna X. (Anna)" userId="3c421528-08c5-48e8-be0d-0f1df8e3828b" providerId="ADAL" clId="{BBC81224-7260-4A42-95D2-5F7D7C5C2A56}" dt="2023-06-02T22:26:58.916" v="745" actId="1036"/>
          <ac:picMkLst>
            <pc:docMk/>
            <pc:sldMk cId="33845780" sldId="320"/>
            <ac:picMk id="14340" creationId="{D8819604-5C87-B88C-08B8-979E9ABB29DB}"/>
          </ac:picMkLst>
        </pc:picChg>
        <pc:cxnChg chg="del">
          <ac:chgData name="Li, Anna X. (Anna)" userId="3c421528-08c5-48e8-be0d-0f1df8e3828b" providerId="ADAL" clId="{BBC81224-7260-4A42-95D2-5F7D7C5C2A56}" dt="2023-06-02T22:27:42.733" v="764" actId="478"/>
          <ac:cxnSpMkLst>
            <pc:docMk/>
            <pc:sldMk cId="33845780" sldId="320"/>
            <ac:cxnSpMk id="2" creationId="{D65D9D94-F025-B3F1-7D09-F10476D40424}"/>
          </ac:cxnSpMkLst>
        </pc:cxnChg>
      </pc:sldChg>
      <pc:sldChg chg="new del">
        <pc:chgData name="Li, Anna X. (Anna)" userId="3c421528-08c5-48e8-be0d-0f1df8e3828b" providerId="ADAL" clId="{BBC81224-7260-4A42-95D2-5F7D7C5C2A56}" dt="2023-06-02T22:27:33.705" v="760" actId="680"/>
        <pc:sldMkLst>
          <pc:docMk/>
          <pc:sldMk cId="312471414" sldId="321"/>
        </pc:sldMkLst>
      </pc:sldChg>
      <pc:sldChg chg="addSp delSp modSp add del mod">
        <pc:chgData name="Li, Anna X. (Anna)" userId="3c421528-08c5-48e8-be0d-0f1df8e3828b" providerId="ADAL" clId="{BBC81224-7260-4A42-95D2-5F7D7C5C2A56}" dt="2023-06-03T00:06:20.750" v="900" actId="2696"/>
        <pc:sldMkLst>
          <pc:docMk/>
          <pc:sldMk cId="1803051632" sldId="321"/>
        </pc:sldMkLst>
        <pc:spChg chg="del">
          <ac:chgData name="Li, Anna X. (Anna)" userId="3c421528-08c5-48e8-be0d-0f1df8e3828b" providerId="ADAL" clId="{BBC81224-7260-4A42-95D2-5F7D7C5C2A56}" dt="2023-06-02T22:31:12.842" v="771" actId="478"/>
          <ac:spMkLst>
            <pc:docMk/>
            <pc:sldMk cId="1803051632" sldId="321"/>
            <ac:spMk id="13" creationId="{5BDD6386-3FE7-AC22-A9D4-72987ADDA07A}"/>
          </ac:spMkLst>
        </pc:spChg>
        <pc:spChg chg="add mod">
          <ac:chgData name="Li, Anna X. (Anna)" userId="3c421528-08c5-48e8-be0d-0f1df8e3828b" providerId="ADAL" clId="{BBC81224-7260-4A42-95D2-5F7D7C5C2A56}" dt="2023-06-02T22:42:21.311" v="830" actId="20577"/>
          <ac:spMkLst>
            <pc:docMk/>
            <pc:sldMk cId="1803051632" sldId="321"/>
            <ac:spMk id="15" creationId="{52B3FAA9-7052-4779-1E77-3446D7177439}"/>
          </ac:spMkLst>
        </pc:spChg>
        <pc:picChg chg="del">
          <ac:chgData name="Li, Anna X. (Anna)" userId="3c421528-08c5-48e8-be0d-0f1df8e3828b" providerId="ADAL" clId="{BBC81224-7260-4A42-95D2-5F7D7C5C2A56}" dt="2023-06-02T22:31:08.023" v="770" actId="478"/>
          <ac:picMkLst>
            <pc:docMk/>
            <pc:sldMk cId="1803051632" sldId="321"/>
            <ac:picMk id="13318" creationId="{B6B1D824-CB53-5DF3-7286-096A21E13E69}"/>
          </ac:picMkLst>
        </pc:picChg>
        <pc:picChg chg="del">
          <ac:chgData name="Li, Anna X. (Anna)" userId="3c421528-08c5-48e8-be0d-0f1df8e3828b" providerId="ADAL" clId="{BBC81224-7260-4A42-95D2-5F7D7C5C2A56}" dt="2023-06-02T22:30:58.237" v="767" actId="478"/>
          <ac:picMkLst>
            <pc:docMk/>
            <pc:sldMk cId="1803051632" sldId="321"/>
            <ac:picMk id="14340" creationId="{D8819604-5C87-B88C-08B8-979E9ABB29DB}"/>
          </ac:picMkLst>
        </pc:picChg>
        <pc:picChg chg="add mod">
          <ac:chgData name="Li, Anna X. (Anna)" userId="3c421528-08c5-48e8-be0d-0f1df8e3828b" providerId="ADAL" clId="{BBC81224-7260-4A42-95D2-5F7D7C5C2A56}" dt="2023-06-03T00:05:56.709" v="893" actId="1076"/>
          <ac:picMkLst>
            <pc:docMk/>
            <pc:sldMk cId="1803051632" sldId="321"/>
            <ac:picMk id="15362" creationId="{91967928-BE1C-83BB-5342-91E80A05FE2B}"/>
          </ac:picMkLst>
        </pc:picChg>
        <pc:picChg chg="add mod">
          <ac:chgData name="Li, Anna X. (Anna)" userId="3c421528-08c5-48e8-be0d-0f1df8e3828b" providerId="ADAL" clId="{BBC81224-7260-4A42-95D2-5F7D7C5C2A56}" dt="2023-06-02T22:31:58.783" v="788" actId="1035"/>
          <ac:picMkLst>
            <pc:docMk/>
            <pc:sldMk cId="1803051632" sldId="321"/>
            <ac:picMk id="15364" creationId="{A990B8F3-C83F-396F-09AC-5D54D00B9A04}"/>
          </ac:picMkLst>
        </pc:picChg>
        <pc:picChg chg="add mod">
          <ac:chgData name="Li, Anna X. (Anna)" userId="3c421528-08c5-48e8-be0d-0f1df8e3828b" providerId="ADAL" clId="{BBC81224-7260-4A42-95D2-5F7D7C5C2A56}" dt="2023-06-02T22:32:44.054" v="801" actId="1037"/>
          <ac:picMkLst>
            <pc:docMk/>
            <pc:sldMk cId="1803051632" sldId="321"/>
            <ac:picMk id="15366" creationId="{0F200293-C1A2-D264-1177-09850C643E57}"/>
          </ac:picMkLst>
        </pc:picChg>
        <pc:cxnChg chg="mod">
          <ac:chgData name="Li, Anna X. (Anna)" userId="3c421528-08c5-48e8-be0d-0f1df8e3828b" providerId="ADAL" clId="{BBC81224-7260-4A42-95D2-5F7D7C5C2A56}" dt="2023-06-02T22:31:56.053" v="787" actId="1036"/>
          <ac:cxnSpMkLst>
            <pc:docMk/>
            <pc:sldMk cId="1803051632" sldId="321"/>
            <ac:cxnSpMk id="2" creationId="{D65D9D94-F025-B3F1-7D09-F10476D40424}"/>
          </ac:cxnSpMkLst>
        </pc:cxnChg>
        <pc:cxnChg chg="add mod">
          <ac:chgData name="Li, Anna X. (Anna)" userId="3c421528-08c5-48e8-be0d-0f1df8e3828b" providerId="ADAL" clId="{BBC81224-7260-4A42-95D2-5F7D7C5C2A56}" dt="2023-06-02T22:32:54.250" v="808" actId="1037"/>
          <ac:cxnSpMkLst>
            <pc:docMk/>
            <pc:sldMk cId="1803051632" sldId="321"/>
            <ac:cxnSpMk id="7" creationId="{9A5967D9-B862-6931-3C88-CD304CF4DFC8}"/>
          </ac:cxnSpMkLst>
        </pc:cxnChg>
      </pc:sldChg>
      <pc:sldChg chg="addSp delSp add del mod">
        <pc:chgData name="Li, Anna X. (Anna)" userId="3c421528-08c5-48e8-be0d-0f1df8e3828b" providerId="ADAL" clId="{BBC81224-7260-4A42-95D2-5F7D7C5C2A56}" dt="2023-06-03T00:06:20.750" v="900" actId="2696"/>
        <pc:sldMkLst>
          <pc:docMk/>
          <pc:sldMk cId="1134182113" sldId="322"/>
        </pc:sldMkLst>
        <pc:spChg chg="add del">
          <ac:chgData name="Li, Anna X. (Anna)" userId="3c421528-08c5-48e8-be0d-0f1df8e3828b" providerId="ADAL" clId="{BBC81224-7260-4A42-95D2-5F7D7C5C2A56}" dt="2023-06-02T23:04:53.362" v="836" actId="478"/>
          <ac:spMkLst>
            <pc:docMk/>
            <pc:sldMk cId="1134182113" sldId="322"/>
            <ac:spMk id="4" creationId="{49A5C7E3-C09B-7BDC-88CD-262980436265}"/>
          </ac:spMkLst>
        </pc:spChg>
        <pc:spChg chg="add del">
          <ac:chgData name="Li, Anna X. (Anna)" userId="3c421528-08c5-48e8-be0d-0f1df8e3828b" providerId="ADAL" clId="{BBC81224-7260-4A42-95D2-5F7D7C5C2A56}" dt="2023-06-02T23:04:53.073" v="835" actId="478"/>
          <ac:spMkLst>
            <pc:docMk/>
            <pc:sldMk cId="1134182113" sldId="322"/>
            <ac:spMk id="5" creationId="{DCB02A93-BEA9-91B2-804D-9D8DF008EEB3}"/>
          </ac:spMkLst>
        </pc:spChg>
        <pc:spChg chg="add del">
          <ac:chgData name="Li, Anna X. (Anna)" userId="3c421528-08c5-48e8-be0d-0f1df8e3828b" providerId="ADAL" clId="{BBC81224-7260-4A42-95D2-5F7D7C5C2A56}" dt="2023-06-02T23:04:53.733" v="837" actId="478"/>
          <ac:spMkLst>
            <pc:docMk/>
            <pc:sldMk cId="1134182113" sldId="322"/>
            <ac:spMk id="10" creationId="{E3EA5F32-6415-8447-6CF8-83778FDA70EA}"/>
          </ac:spMkLst>
        </pc:spChg>
      </pc:sldChg>
      <pc:sldChg chg="delSp add del mod">
        <pc:chgData name="Li, Anna X. (Anna)" userId="3c421528-08c5-48e8-be0d-0f1df8e3828b" providerId="ADAL" clId="{BBC81224-7260-4A42-95D2-5F7D7C5C2A56}" dt="2023-06-03T00:06:20.750" v="900" actId="2696"/>
        <pc:sldMkLst>
          <pc:docMk/>
          <pc:sldMk cId="2952412315" sldId="323"/>
        </pc:sldMkLst>
        <pc:spChg chg="del">
          <ac:chgData name="Li, Anna X. (Anna)" userId="3c421528-08c5-48e8-be0d-0f1df8e3828b" providerId="ADAL" clId="{BBC81224-7260-4A42-95D2-5F7D7C5C2A56}" dt="2023-06-02T23:05:00.029" v="839" actId="478"/>
          <ac:spMkLst>
            <pc:docMk/>
            <pc:sldMk cId="2952412315" sldId="323"/>
            <ac:spMk id="4" creationId="{49A5C7E3-C09B-7BDC-88CD-262980436265}"/>
          </ac:spMkLst>
        </pc:spChg>
        <pc:spChg chg="del">
          <ac:chgData name="Li, Anna X. (Anna)" userId="3c421528-08c5-48e8-be0d-0f1df8e3828b" providerId="ADAL" clId="{BBC81224-7260-4A42-95D2-5F7D7C5C2A56}" dt="2023-06-02T23:05:01.153" v="840" actId="478"/>
          <ac:spMkLst>
            <pc:docMk/>
            <pc:sldMk cId="2952412315" sldId="323"/>
            <ac:spMk id="5" creationId="{DCB02A93-BEA9-91B2-804D-9D8DF008EEB3}"/>
          </ac:spMkLst>
        </pc:spChg>
        <pc:spChg chg="del">
          <ac:chgData name="Li, Anna X. (Anna)" userId="3c421528-08c5-48e8-be0d-0f1df8e3828b" providerId="ADAL" clId="{BBC81224-7260-4A42-95D2-5F7D7C5C2A56}" dt="2023-06-02T23:04:59.048" v="838" actId="478"/>
          <ac:spMkLst>
            <pc:docMk/>
            <pc:sldMk cId="2952412315" sldId="323"/>
            <ac:spMk id="10" creationId="{E3EA5F32-6415-8447-6CF8-83778FDA70EA}"/>
          </ac:spMkLst>
        </pc:spChg>
      </pc:sldChg>
      <pc:sldChg chg="add del">
        <pc:chgData name="Li, Anna X. (Anna)" userId="3c421528-08c5-48e8-be0d-0f1df8e3828b" providerId="ADAL" clId="{BBC81224-7260-4A42-95D2-5F7D7C5C2A56}" dt="2023-06-03T00:06:20.750" v="900" actId="2696"/>
        <pc:sldMkLst>
          <pc:docMk/>
          <pc:sldMk cId="1163282306" sldId="324"/>
        </pc:sldMkLst>
      </pc:sldChg>
      <pc:sldChg chg="add del">
        <pc:chgData name="Li, Anna X. (Anna)" userId="3c421528-08c5-48e8-be0d-0f1df8e3828b" providerId="ADAL" clId="{BBC81224-7260-4A42-95D2-5F7D7C5C2A56}" dt="2023-06-03T00:06:20.750" v="900" actId="2696"/>
        <pc:sldMkLst>
          <pc:docMk/>
          <pc:sldMk cId="1969658544" sldId="325"/>
        </pc:sldMkLst>
      </pc:sldChg>
      <pc:sldChg chg="addSp delSp modSp add del mod ord">
        <pc:chgData name="Li, Anna X. (Anna)" userId="3c421528-08c5-48e8-be0d-0f1df8e3828b" providerId="ADAL" clId="{BBC81224-7260-4A42-95D2-5F7D7C5C2A56}" dt="2023-06-03T00:06:23.013" v="901" actId="20578"/>
        <pc:sldMkLst>
          <pc:docMk/>
          <pc:sldMk cId="2061693520" sldId="326"/>
        </pc:sldMkLst>
        <pc:spChg chg="del">
          <ac:chgData name="Li, Anna X. (Anna)" userId="3c421528-08c5-48e8-be0d-0f1df8e3828b" providerId="ADAL" clId="{BBC81224-7260-4A42-95D2-5F7D7C5C2A56}" dt="2023-06-03T00:02:44.768" v="846" actId="478"/>
          <ac:spMkLst>
            <pc:docMk/>
            <pc:sldMk cId="2061693520" sldId="326"/>
            <ac:spMk id="3" creationId="{BFA0B25D-17AB-D866-AA00-7CBEECDB4180}"/>
          </ac:spMkLst>
        </pc:spChg>
        <pc:spChg chg="del">
          <ac:chgData name="Li, Anna X. (Anna)" userId="3c421528-08c5-48e8-be0d-0f1df8e3828b" providerId="ADAL" clId="{BBC81224-7260-4A42-95D2-5F7D7C5C2A56}" dt="2023-06-03T00:02:46.051" v="847" actId="478"/>
          <ac:spMkLst>
            <pc:docMk/>
            <pc:sldMk cId="2061693520" sldId="326"/>
            <ac:spMk id="4" creationId="{49A5C7E3-C09B-7BDC-88CD-262980436265}"/>
          </ac:spMkLst>
        </pc:spChg>
        <pc:spChg chg="del">
          <ac:chgData name="Li, Anna X. (Anna)" userId="3c421528-08c5-48e8-be0d-0f1df8e3828b" providerId="ADAL" clId="{BBC81224-7260-4A42-95D2-5F7D7C5C2A56}" dt="2023-06-03T00:02:48.961" v="850" actId="478"/>
          <ac:spMkLst>
            <pc:docMk/>
            <pc:sldMk cId="2061693520" sldId="326"/>
            <ac:spMk id="5" creationId="{DCB02A93-BEA9-91B2-804D-9D8DF008EEB3}"/>
          </ac:spMkLst>
        </pc:spChg>
        <pc:spChg chg="del">
          <ac:chgData name="Li, Anna X. (Anna)" userId="3c421528-08c5-48e8-be0d-0f1df8e3828b" providerId="ADAL" clId="{BBC81224-7260-4A42-95D2-5F7D7C5C2A56}" dt="2023-06-03T00:02:50.870" v="851" actId="478"/>
          <ac:spMkLst>
            <pc:docMk/>
            <pc:sldMk cId="2061693520" sldId="326"/>
            <ac:spMk id="6" creationId="{D6AB5CAA-4293-A093-20F3-22F2282B0CCB}"/>
          </ac:spMkLst>
        </pc:spChg>
        <pc:spChg chg="del">
          <ac:chgData name="Li, Anna X. (Anna)" userId="3c421528-08c5-48e8-be0d-0f1df8e3828b" providerId="ADAL" clId="{BBC81224-7260-4A42-95D2-5F7D7C5C2A56}" dt="2023-06-03T00:02:51.572" v="852" actId="478"/>
          <ac:spMkLst>
            <pc:docMk/>
            <pc:sldMk cId="2061693520" sldId="326"/>
            <ac:spMk id="8" creationId="{EDE33B9E-25D6-90DC-9136-9CEBAFF21515}"/>
          </ac:spMkLst>
        </pc:spChg>
        <pc:spChg chg="del">
          <ac:chgData name="Li, Anna X. (Anna)" userId="3c421528-08c5-48e8-be0d-0f1df8e3828b" providerId="ADAL" clId="{BBC81224-7260-4A42-95D2-5F7D7C5C2A56}" dt="2023-06-03T00:02:43.746" v="845" actId="478"/>
          <ac:spMkLst>
            <pc:docMk/>
            <pc:sldMk cId="2061693520" sldId="326"/>
            <ac:spMk id="10" creationId="{E3EA5F32-6415-8447-6CF8-83778FDA70EA}"/>
          </ac:spMkLst>
        </pc:spChg>
        <pc:spChg chg="del">
          <ac:chgData name="Li, Anna X. (Anna)" userId="3c421528-08c5-48e8-be0d-0f1df8e3828b" providerId="ADAL" clId="{BBC81224-7260-4A42-95D2-5F7D7C5C2A56}" dt="2023-06-03T00:02:48.139" v="849" actId="478"/>
          <ac:spMkLst>
            <pc:docMk/>
            <pc:sldMk cId="2061693520" sldId="326"/>
            <ac:spMk id="15" creationId="{52B3FAA9-7052-4779-1E77-3446D7177439}"/>
          </ac:spMkLst>
        </pc:spChg>
        <pc:spChg chg="mod">
          <ac:chgData name="Li, Anna X. (Anna)" userId="3c421528-08c5-48e8-be0d-0f1df8e3828b" providerId="ADAL" clId="{BBC81224-7260-4A42-95D2-5F7D7C5C2A56}" dt="2023-06-03T00:03:32.096" v="865" actId="1036"/>
          <ac:spMkLst>
            <pc:docMk/>
            <pc:sldMk cId="2061693520" sldId="326"/>
            <ac:spMk id="18" creationId="{EB1FD009-39BD-B350-97B9-D372168B28B6}"/>
          </ac:spMkLst>
        </pc:spChg>
        <pc:spChg chg="del">
          <ac:chgData name="Li, Anna X. (Anna)" userId="3c421528-08c5-48e8-be0d-0f1df8e3828b" providerId="ADAL" clId="{BBC81224-7260-4A42-95D2-5F7D7C5C2A56}" dt="2023-06-03T00:02:47.406" v="848" actId="478"/>
          <ac:spMkLst>
            <pc:docMk/>
            <pc:sldMk cId="2061693520" sldId="326"/>
            <ac:spMk id="19" creationId="{A70AFE1B-1D12-63B2-0E0C-6F41A5BEEBD8}"/>
          </ac:spMkLst>
        </pc:spChg>
        <pc:spChg chg="mod">
          <ac:chgData name="Li, Anna X. (Anna)" userId="3c421528-08c5-48e8-be0d-0f1df8e3828b" providerId="ADAL" clId="{BBC81224-7260-4A42-95D2-5F7D7C5C2A56}" dt="2023-06-03T00:04:14.342" v="881" actId="1035"/>
          <ac:spMkLst>
            <pc:docMk/>
            <pc:sldMk cId="2061693520" sldId="326"/>
            <ac:spMk id="20" creationId="{E895033A-5AD1-3C33-CCCD-023C56E408C2}"/>
          </ac:spMkLst>
        </pc:spChg>
        <pc:spChg chg="mod">
          <ac:chgData name="Li, Anna X. (Anna)" userId="3c421528-08c5-48e8-be0d-0f1df8e3828b" providerId="ADAL" clId="{BBC81224-7260-4A42-95D2-5F7D7C5C2A56}" dt="2023-06-03T00:04:14.342" v="881" actId="1035"/>
          <ac:spMkLst>
            <pc:docMk/>
            <pc:sldMk cId="2061693520" sldId="326"/>
            <ac:spMk id="21" creationId="{280A3D05-99E9-D3D8-BE11-1BC71926549F}"/>
          </ac:spMkLst>
        </pc:spChg>
        <pc:spChg chg="mod">
          <ac:chgData name="Li, Anna X. (Anna)" userId="3c421528-08c5-48e8-be0d-0f1df8e3828b" providerId="ADAL" clId="{BBC81224-7260-4A42-95D2-5F7D7C5C2A56}" dt="2023-06-03T00:04:14.342" v="881" actId="1035"/>
          <ac:spMkLst>
            <pc:docMk/>
            <pc:sldMk cId="2061693520" sldId="326"/>
            <ac:spMk id="22" creationId="{AE8649C3-31BB-72AC-6CAF-64F921B4B4F9}"/>
          </ac:spMkLst>
        </pc:spChg>
        <pc:spChg chg="mod">
          <ac:chgData name="Li, Anna X. (Anna)" userId="3c421528-08c5-48e8-be0d-0f1df8e3828b" providerId="ADAL" clId="{BBC81224-7260-4A42-95D2-5F7D7C5C2A56}" dt="2023-06-03T00:04:14.342" v="881" actId="1035"/>
          <ac:spMkLst>
            <pc:docMk/>
            <pc:sldMk cId="2061693520" sldId="326"/>
            <ac:spMk id="23" creationId="{505DAD27-CD69-6F0C-710D-C6C589F925D1}"/>
          </ac:spMkLst>
        </pc:spChg>
        <pc:picChg chg="mod">
          <ac:chgData name="Li, Anna X. (Anna)" userId="3c421528-08c5-48e8-be0d-0f1df8e3828b" providerId="ADAL" clId="{BBC81224-7260-4A42-95D2-5F7D7C5C2A56}" dt="2023-06-03T00:04:24.448" v="882" actId="14100"/>
          <ac:picMkLst>
            <pc:docMk/>
            <pc:sldMk cId="2061693520" sldId="326"/>
            <ac:picMk id="11" creationId="{655C9896-A3BF-7186-78DB-8F3C8D56A46F}"/>
          </ac:picMkLst>
        </pc:picChg>
        <pc:picChg chg="mod">
          <ac:chgData name="Li, Anna X. (Anna)" userId="3c421528-08c5-48e8-be0d-0f1df8e3828b" providerId="ADAL" clId="{BBC81224-7260-4A42-95D2-5F7D7C5C2A56}" dt="2023-06-03T00:04:14.342" v="881" actId="1035"/>
          <ac:picMkLst>
            <pc:docMk/>
            <pc:sldMk cId="2061693520" sldId="326"/>
            <ac:picMk id="12" creationId="{A8D51C55-4716-382A-CDCA-740437D89D4A}"/>
          </ac:picMkLst>
        </pc:picChg>
        <pc:picChg chg="del">
          <ac:chgData name="Li, Anna X. (Anna)" userId="3c421528-08c5-48e8-be0d-0f1df8e3828b" providerId="ADAL" clId="{BBC81224-7260-4A42-95D2-5F7D7C5C2A56}" dt="2023-06-03T00:02:30.881" v="841" actId="478"/>
          <ac:picMkLst>
            <pc:docMk/>
            <pc:sldMk cId="2061693520" sldId="326"/>
            <ac:picMk id="15362" creationId="{91967928-BE1C-83BB-5342-91E80A05FE2B}"/>
          </ac:picMkLst>
        </pc:picChg>
        <pc:picChg chg="add del mod">
          <ac:chgData name="Li, Anna X. (Anna)" userId="3c421528-08c5-48e8-be0d-0f1df8e3828b" providerId="ADAL" clId="{BBC81224-7260-4A42-95D2-5F7D7C5C2A56}" dt="2023-06-03T00:02:41.452" v="844"/>
          <ac:picMkLst>
            <pc:docMk/>
            <pc:sldMk cId="2061693520" sldId="326"/>
            <ac:picMk id="20482" creationId="{AA534298-395B-2B62-0A16-F7FECA3F185F}"/>
          </ac:picMkLst>
        </pc:picChg>
        <pc:picChg chg="add del mod">
          <ac:chgData name="Li, Anna X. (Anna)" userId="3c421528-08c5-48e8-be0d-0f1df8e3828b" providerId="ADAL" clId="{BBC81224-7260-4A42-95D2-5F7D7C5C2A56}" dt="2023-06-03T00:03:09.355" v="861"/>
          <ac:picMkLst>
            <pc:docMk/>
            <pc:sldMk cId="2061693520" sldId="326"/>
            <ac:picMk id="20484" creationId="{C499E25E-A561-170E-9548-F7E6397B92CF}"/>
          </ac:picMkLst>
        </pc:picChg>
        <pc:picChg chg="add del mod">
          <ac:chgData name="Li, Anna X. (Anna)" userId="3c421528-08c5-48e8-be0d-0f1df8e3828b" providerId="ADAL" clId="{BBC81224-7260-4A42-95D2-5F7D7C5C2A56}" dt="2023-06-03T00:04:54.472" v="883" actId="478"/>
          <ac:picMkLst>
            <pc:docMk/>
            <pc:sldMk cId="2061693520" sldId="326"/>
            <ac:picMk id="20486" creationId="{CABE7F40-A719-D051-BE0F-FAE0578701B9}"/>
          </ac:picMkLst>
        </pc:picChg>
        <pc:picChg chg="add mod">
          <ac:chgData name="Li, Anna X. (Anna)" userId="3c421528-08c5-48e8-be0d-0f1df8e3828b" providerId="ADAL" clId="{BBC81224-7260-4A42-95D2-5F7D7C5C2A56}" dt="2023-06-03T00:04:58.628" v="885" actId="167"/>
          <ac:picMkLst>
            <pc:docMk/>
            <pc:sldMk cId="2061693520" sldId="326"/>
            <ac:picMk id="20488" creationId="{1F30600D-5917-9CD8-F0B4-E67310B324A6}"/>
          </ac:picMkLst>
        </pc:picChg>
      </pc:sldChg>
      <pc:sldChg chg="addSp delSp modSp add mod ord">
        <pc:chgData name="Li, Anna X. (Anna)" userId="3c421528-08c5-48e8-be0d-0f1df8e3828b" providerId="ADAL" clId="{BBC81224-7260-4A42-95D2-5F7D7C5C2A56}" dt="2023-06-05T09:16:53.484" v="977"/>
        <pc:sldMkLst>
          <pc:docMk/>
          <pc:sldMk cId="1599989742" sldId="327"/>
        </pc:sldMkLst>
        <pc:spChg chg="add mod">
          <ac:chgData name="Li, Anna X. (Anna)" userId="3c421528-08c5-48e8-be0d-0f1df8e3828b" providerId="ADAL" clId="{BBC81224-7260-4A42-95D2-5F7D7C5C2A56}" dt="2023-06-05T09:16:53.484" v="977"/>
          <ac:spMkLst>
            <pc:docMk/>
            <pc:sldMk cId="1599989742" sldId="327"/>
            <ac:spMk id="2" creationId="{629D8EB7-50A8-7D63-40A0-22E73B0D8058}"/>
          </ac:spMkLst>
        </pc:spChg>
        <pc:picChg chg="add mod">
          <ac:chgData name="Li, Anna X. (Anna)" userId="3c421528-08c5-48e8-be0d-0f1df8e3828b" providerId="ADAL" clId="{BBC81224-7260-4A42-95D2-5F7D7C5C2A56}" dt="2023-06-03T00:12:36.842" v="912"/>
          <ac:picMkLst>
            <pc:docMk/>
            <pc:sldMk cId="1599989742" sldId="327"/>
            <ac:picMk id="4" creationId="{8620D86F-ADF7-179C-2537-253466FB1229}"/>
          </ac:picMkLst>
        </pc:picChg>
        <pc:picChg chg="del">
          <ac:chgData name="Li, Anna X. (Anna)" userId="3c421528-08c5-48e8-be0d-0f1df8e3828b" providerId="ADAL" clId="{BBC81224-7260-4A42-95D2-5F7D7C5C2A56}" dt="2023-06-03T00:12:31.208" v="906" actId="478"/>
          <ac:picMkLst>
            <pc:docMk/>
            <pc:sldMk cId="1599989742" sldId="327"/>
            <ac:picMk id="15364" creationId="{A990B8F3-C83F-396F-09AC-5D54D00B9A04}"/>
          </ac:picMkLst>
        </pc:picChg>
        <pc:picChg chg="del">
          <ac:chgData name="Li, Anna X. (Anna)" userId="3c421528-08c5-48e8-be0d-0f1df8e3828b" providerId="ADAL" clId="{BBC81224-7260-4A42-95D2-5F7D7C5C2A56}" dt="2023-06-03T00:12:31.887" v="907" actId="478"/>
          <ac:picMkLst>
            <pc:docMk/>
            <pc:sldMk cId="1599989742" sldId="327"/>
            <ac:picMk id="15366" creationId="{0F200293-C1A2-D264-1177-09850C643E57}"/>
          </ac:picMkLst>
        </pc:picChg>
        <pc:picChg chg="del">
          <ac:chgData name="Li, Anna X. (Anna)" userId="3c421528-08c5-48e8-be0d-0f1df8e3828b" providerId="ADAL" clId="{BBC81224-7260-4A42-95D2-5F7D7C5C2A56}" dt="2023-06-03T00:12:13.224" v="903" actId="478"/>
          <ac:picMkLst>
            <pc:docMk/>
            <pc:sldMk cId="1599989742" sldId="327"/>
            <ac:picMk id="20488" creationId="{1F30600D-5917-9CD8-F0B4-E67310B324A6}"/>
          </ac:picMkLst>
        </pc:picChg>
        <pc:picChg chg="add del mod">
          <ac:chgData name="Li, Anna X. (Anna)" userId="3c421528-08c5-48e8-be0d-0f1df8e3828b" providerId="ADAL" clId="{BBC81224-7260-4A42-95D2-5F7D7C5C2A56}" dt="2023-06-03T00:14:13.380" v="918" actId="478"/>
          <ac:picMkLst>
            <pc:docMk/>
            <pc:sldMk cId="1599989742" sldId="327"/>
            <ac:picMk id="22530" creationId="{5FF1D41E-16F4-62E7-E3F7-F3D31251A809}"/>
          </ac:picMkLst>
        </pc:picChg>
        <pc:picChg chg="add mod">
          <ac:chgData name="Li, Anna X. (Anna)" userId="3c421528-08c5-48e8-be0d-0f1df8e3828b" providerId="ADAL" clId="{BBC81224-7260-4A42-95D2-5F7D7C5C2A56}" dt="2023-06-03T00:14:17.863" v="920" actId="167"/>
          <ac:picMkLst>
            <pc:docMk/>
            <pc:sldMk cId="1599989742" sldId="327"/>
            <ac:picMk id="22532" creationId="{4AA28509-3CDC-E262-4F29-A2386F5D57FD}"/>
          </ac:picMkLst>
        </pc:picChg>
        <pc:cxnChg chg="del">
          <ac:chgData name="Li, Anna X. (Anna)" userId="3c421528-08c5-48e8-be0d-0f1df8e3828b" providerId="ADAL" clId="{BBC81224-7260-4A42-95D2-5F7D7C5C2A56}" dt="2023-06-03T00:12:35.887" v="911" actId="478"/>
          <ac:cxnSpMkLst>
            <pc:docMk/>
            <pc:sldMk cId="1599989742" sldId="327"/>
            <ac:cxnSpMk id="2" creationId="{D65D9D94-F025-B3F1-7D09-F10476D40424}"/>
          </ac:cxnSpMkLst>
        </pc:cxnChg>
        <pc:cxnChg chg="add mod">
          <ac:chgData name="Li, Anna X. (Anna)" userId="3c421528-08c5-48e8-be0d-0f1df8e3828b" providerId="ADAL" clId="{BBC81224-7260-4A42-95D2-5F7D7C5C2A56}" dt="2023-06-03T00:12:36.842" v="912"/>
          <ac:cxnSpMkLst>
            <pc:docMk/>
            <pc:sldMk cId="1599989742" sldId="327"/>
            <ac:cxnSpMk id="3" creationId="{875D0622-2A11-5836-4A1A-FB83CA4C8210}"/>
          </ac:cxnSpMkLst>
        </pc:cxnChg>
        <pc:cxnChg chg="del">
          <ac:chgData name="Li, Anna X. (Anna)" userId="3c421528-08c5-48e8-be0d-0f1df8e3828b" providerId="ADAL" clId="{BBC81224-7260-4A42-95D2-5F7D7C5C2A56}" dt="2023-06-03T00:12:34.928" v="910" actId="478"/>
          <ac:cxnSpMkLst>
            <pc:docMk/>
            <pc:sldMk cId="1599989742" sldId="327"/>
            <ac:cxnSpMk id="7" creationId="{9A5967D9-B862-6931-3C88-CD304CF4DFC8}"/>
          </ac:cxnSpMkLst>
        </pc:cxnChg>
      </pc:sldChg>
      <pc:sldChg chg="add del">
        <pc:chgData name="Li, Anna X. (Anna)" userId="3c421528-08c5-48e8-be0d-0f1df8e3828b" providerId="ADAL" clId="{BBC81224-7260-4A42-95D2-5F7D7C5C2A56}" dt="2023-06-03T00:06:20.750" v="900" actId="2696"/>
        <pc:sldMkLst>
          <pc:docMk/>
          <pc:sldMk cId="3907593917" sldId="327"/>
        </pc:sldMkLst>
      </pc:sldChg>
      <pc:sldChg chg="addSp delSp modSp add mod ord">
        <pc:chgData name="Li, Anna X. (Anna)" userId="3c421528-08c5-48e8-be0d-0f1df8e3828b" providerId="ADAL" clId="{BBC81224-7260-4A42-95D2-5F7D7C5C2A56}" dt="2023-06-03T00:18:24.190" v="932"/>
        <pc:sldMkLst>
          <pc:docMk/>
          <pc:sldMk cId="3343181720" sldId="328"/>
        </pc:sldMkLst>
        <pc:spChg chg="add mod">
          <ac:chgData name="Li, Anna X. (Anna)" userId="3c421528-08c5-48e8-be0d-0f1df8e3828b" providerId="ADAL" clId="{BBC81224-7260-4A42-95D2-5F7D7C5C2A56}" dt="2023-06-03T00:18:24.190" v="932"/>
          <ac:spMkLst>
            <pc:docMk/>
            <pc:sldMk cId="3343181720" sldId="328"/>
            <ac:spMk id="3" creationId="{88EC0AA0-E1F4-3B66-EDF3-708366FF59C6}"/>
          </ac:spMkLst>
        </pc:spChg>
        <pc:spChg chg="add mod">
          <ac:chgData name="Li, Anna X. (Anna)" userId="3c421528-08c5-48e8-be0d-0f1df8e3828b" providerId="ADAL" clId="{BBC81224-7260-4A42-95D2-5F7D7C5C2A56}" dt="2023-06-03T00:18:24.190" v="932"/>
          <ac:spMkLst>
            <pc:docMk/>
            <pc:sldMk cId="3343181720" sldId="328"/>
            <ac:spMk id="4" creationId="{362E5C0A-E260-8DE7-EF85-51BC4048D123}"/>
          </ac:spMkLst>
        </pc:spChg>
        <pc:picChg chg="del">
          <ac:chgData name="Li, Anna X. (Anna)" userId="3c421528-08c5-48e8-be0d-0f1df8e3828b" providerId="ADAL" clId="{BBC81224-7260-4A42-95D2-5F7D7C5C2A56}" dt="2023-06-03T00:18:16.240" v="928" actId="478"/>
          <ac:picMkLst>
            <pc:docMk/>
            <pc:sldMk cId="3343181720" sldId="328"/>
            <ac:picMk id="15364" creationId="{A990B8F3-C83F-396F-09AC-5D54D00B9A04}"/>
          </ac:picMkLst>
        </pc:picChg>
        <pc:picChg chg="del">
          <ac:chgData name="Li, Anna X. (Anna)" userId="3c421528-08c5-48e8-be0d-0f1df8e3828b" providerId="ADAL" clId="{BBC81224-7260-4A42-95D2-5F7D7C5C2A56}" dt="2023-06-03T00:18:18.801" v="931" actId="478"/>
          <ac:picMkLst>
            <pc:docMk/>
            <pc:sldMk cId="3343181720" sldId="328"/>
            <ac:picMk id="15366" creationId="{0F200293-C1A2-D264-1177-09850C643E57}"/>
          </ac:picMkLst>
        </pc:picChg>
        <pc:picChg chg="del">
          <ac:chgData name="Li, Anna X. (Anna)" userId="3c421528-08c5-48e8-be0d-0f1df8e3828b" providerId="ADAL" clId="{BBC81224-7260-4A42-95D2-5F7D7C5C2A56}" dt="2023-06-03T00:18:02.410" v="924" actId="478"/>
          <ac:picMkLst>
            <pc:docMk/>
            <pc:sldMk cId="3343181720" sldId="328"/>
            <ac:picMk id="20488" creationId="{1F30600D-5917-9CD8-F0B4-E67310B324A6}"/>
          </ac:picMkLst>
        </pc:picChg>
        <pc:picChg chg="add mod">
          <ac:chgData name="Li, Anna X. (Anna)" userId="3c421528-08c5-48e8-be0d-0f1df8e3828b" providerId="ADAL" clId="{BBC81224-7260-4A42-95D2-5F7D7C5C2A56}" dt="2023-06-03T00:18:13.838" v="927" actId="167"/>
          <ac:picMkLst>
            <pc:docMk/>
            <pc:sldMk cId="3343181720" sldId="328"/>
            <ac:picMk id="23554" creationId="{3923AA54-3759-0992-21A3-54515C40EBF0}"/>
          </ac:picMkLst>
        </pc:picChg>
        <pc:cxnChg chg="del">
          <ac:chgData name="Li, Anna X. (Anna)" userId="3c421528-08c5-48e8-be0d-0f1df8e3828b" providerId="ADAL" clId="{BBC81224-7260-4A42-95D2-5F7D7C5C2A56}" dt="2023-06-03T00:18:17.348" v="929" actId="478"/>
          <ac:cxnSpMkLst>
            <pc:docMk/>
            <pc:sldMk cId="3343181720" sldId="328"/>
            <ac:cxnSpMk id="2" creationId="{D65D9D94-F025-B3F1-7D09-F10476D40424}"/>
          </ac:cxnSpMkLst>
        </pc:cxnChg>
        <pc:cxnChg chg="del">
          <ac:chgData name="Li, Anna X. (Anna)" userId="3c421528-08c5-48e8-be0d-0f1df8e3828b" providerId="ADAL" clId="{BBC81224-7260-4A42-95D2-5F7D7C5C2A56}" dt="2023-06-03T00:18:18.449" v="930" actId="478"/>
          <ac:cxnSpMkLst>
            <pc:docMk/>
            <pc:sldMk cId="3343181720" sldId="328"/>
            <ac:cxnSpMk id="7" creationId="{9A5967D9-B862-6931-3C88-CD304CF4DFC8}"/>
          </ac:cxnSpMkLst>
        </pc:cxnChg>
      </pc:sldChg>
      <pc:sldChg chg="addSp delSp modSp add mod ord">
        <pc:chgData name="Li, Anna X. (Anna)" userId="3c421528-08c5-48e8-be0d-0f1df8e3828b" providerId="ADAL" clId="{BBC81224-7260-4A42-95D2-5F7D7C5C2A56}" dt="2023-06-15T22:10:04.107" v="1037" actId="20578"/>
        <pc:sldMkLst>
          <pc:docMk/>
          <pc:sldMk cId="1155425047" sldId="329"/>
        </pc:sldMkLst>
        <pc:spChg chg="del mod">
          <ac:chgData name="Li, Anna X. (Anna)" userId="3c421528-08c5-48e8-be0d-0f1df8e3828b" providerId="ADAL" clId="{BBC81224-7260-4A42-95D2-5F7D7C5C2A56}" dt="2023-06-03T00:23:54.129" v="944" actId="478"/>
          <ac:spMkLst>
            <pc:docMk/>
            <pc:sldMk cId="1155425047" sldId="329"/>
            <ac:spMk id="4" creationId="{362E5C0A-E260-8DE7-EF85-51BC4048D123}"/>
          </ac:spMkLst>
        </pc:spChg>
        <pc:picChg chg="add del mod">
          <ac:chgData name="Li, Anna X. (Anna)" userId="3c421528-08c5-48e8-be0d-0f1df8e3828b" providerId="ADAL" clId="{BBC81224-7260-4A42-95D2-5F7D7C5C2A56}" dt="2023-06-03T00:26:31.651" v="951" actId="478"/>
          <ac:picMkLst>
            <pc:docMk/>
            <pc:sldMk cId="1155425047" sldId="329"/>
            <ac:picMk id="5" creationId="{D38D8044-2919-670D-EC2B-CFE78BBC3339}"/>
          </ac:picMkLst>
        </pc:picChg>
        <pc:picChg chg="add mod">
          <ac:chgData name="Li, Anna X. (Anna)" userId="3c421528-08c5-48e8-be0d-0f1df8e3828b" providerId="ADAL" clId="{BBC81224-7260-4A42-95D2-5F7D7C5C2A56}" dt="2023-06-03T00:26:33.967" v="953"/>
          <ac:picMkLst>
            <pc:docMk/>
            <pc:sldMk cId="1155425047" sldId="329"/>
            <ac:picMk id="6" creationId="{3B8779ED-E87E-41FA-F295-1E8C1EC64F23}"/>
          </ac:picMkLst>
        </pc:picChg>
        <pc:picChg chg="del">
          <ac:chgData name="Li, Anna X. (Anna)" userId="3c421528-08c5-48e8-be0d-0f1df8e3828b" providerId="ADAL" clId="{BBC81224-7260-4A42-95D2-5F7D7C5C2A56}" dt="2023-06-03T00:22:52.129" v="936" actId="478"/>
          <ac:picMkLst>
            <pc:docMk/>
            <pc:sldMk cId="1155425047" sldId="329"/>
            <ac:picMk id="23554" creationId="{3923AA54-3759-0992-21A3-54515C40EBF0}"/>
          </ac:picMkLst>
        </pc:picChg>
        <pc:picChg chg="add del mod">
          <ac:chgData name="Li, Anna X. (Anna)" userId="3c421528-08c5-48e8-be0d-0f1df8e3828b" providerId="ADAL" clId="{BBC81224-7260-4A42-95D2-5F7D7C5C2A56}" dt="2023-06-03T00:26:12.574" v="948" actId="478"/>
          <ac:picMkLst>
            <pc:docMk/>
            <pc:sldMk cId="1155425047" sldId="329"/>
            <ac:picMk id="24578" creationId="{4B2F5981-1956-DB96-7ABF-14A47A456CDB}"/>
          </ac:picMkLst>
        </pc:picChg>
        <pc:picChg chg="add mod">
          <ac:chgData name="Li, Anna X. (Anna)" userId="3c421528-08c5-48e8-be0d-0f1df8e3828b" providerId="ADAL" clId="{BBC81224-7260-4A42-95D2-5F7D7C5C2A56}" dt="2023-06-03T00:26:22.618" v="950" actId="167"/>
          <ac:picMkLst>
            <pc:docMk/>
            <pc:sldMk cId="1155425047" sldId="329"/>
            <ac:picMk id="24580" creationId="{96CDB78F-0F69-7DC5-2EC6-CACBF8644095}"/>
          </ac:picMkLst>
        </pc:picChg>
        <pc:cxnChg chg="add del mod">
          <ac:chgData name="Li, Anna X. (Anna)" userId="3c421528-08c5-48e8-be0d-0f1df8e3828b" providerId="ADAL" clId="{BBC81224-7260-4A42-95D2-5F7D7C5C2A56}" dt="2023-06-03T00:26:33.681" v="952" actId="478"/>
          <ac:cxnSpMkLst>
            <pc:docMk/>
            <pc:sldMk cId="1155425047" sldId="329"/>
            <ac:cxnSpMk id="2" creationId="{136D56EE-0DE8-32CE-5052-1632A007914E}"/>
          </ac:cxnSpMkLst>
        </pc:cxnChg>
        <pc:cxnChg chg="add mod">
          <ac:chgData name="Li, Anna X. (Anna)" userId="3c421528-08c5-48e8-be0d-0f1df8e3828b" providerId="ADAL" clId="{BBC81224-7260-4A42-95D2-5F7D7C5C2A56}" dt="2023-06-03T00:26:33.967" v="953"/>
          <ac:cxnSpMkLst>
            <pc:docMk/>
            <pc:sldMk cId="1155425047" sldId="329"/>
            <ac:cxnSpMk id="7" creationId="{A0A5983D-D830-5BF6-8996-0C7C280F0C13}"/>
          </ac:cxnSpMkLst>
        </pc:cxnChg>
      </pc:sldChg>
      <pc:sldChg chg="add">
        <pc:chgData name="Li, Anna X. (Anna)" userId="3c421528-08c5-48e8-be0d-0f1df8e3828b" providerId="ADAL" clId="{BBC81224-7260-4A42-95D2-5F7D7C5C2A56}" dt="2023-06-03T00:26:04.683" v="947"/>
        <pc:sldMkLst>
          <pc:docMk/>
          <pc:sldMk cId="732089969" sldId="330"/>
        </pc:sldMkLst>
      </pc:sldChg>
      <pc:sldChg chg="addSp delSp modSp add mod">
        <pc:chgData name="Li, Anna X. (Anna)" userId="3c421528-08c5-48e8-be0d-0f1df8e3828b" providerId="ADAL" clId="{BBC81224-7260-4A42-95D2-5F7D7C5C2A56}" dt="2023-06-03T00:34:47.758" v="975" actId="1038"/>
        <pc:sldMkLst>
          <pc:docMk/>
          <pc:sldMk cId="4151198816" sldId="331"/>
        </pc:sldMkLst>
        <pc:picChg chg="add mod">
          <ac:chgData name="Li, Anna X. (Anna)" userId="3c421528-08c5-48e8-be0d-0f1df8e3828b" providerId="ADAL" clId="{BBC81224-7260-4A42-95D2-5F7D7C5C2A56}" dt="2023-06-03T00:34:47.758" v="975" actId="1038"/>
          <ac:picMkLst>
            <pc:docMk/>
            <pc:sldMk cId="4151198816" sldId="331"/>
            <ac:picMk id="2" creationId="{855D7EC2-C6E9-7AFA-E8F9-DC6FA472C6D4}"/>
          </ac:picMkLst>
        </pc:picChg>
        <pc:picChg chg="del">
          <ac:chgData name="Li, Anna X. (Anna)" userId="3c421528-08c5-48e8-be0d-0f1df8e3828b" providerId="ADAL" clId="{BBC81224-7260-4A42-95D2-5F7D7C5C2A56}" dt="2023-06-03T00:30:40.414" v="959" actId="478"/>
          <ac:picMkLst>
            <pc:docMk/>
            <pc:sldMk cId="4151198816" sldId="331"/>
            <ac:picMk id="4" creationId="{8620D86F-ADF7-179C-2537-253466FB1229}"/>
          </ac:picMkLst>
        </pc:picChg>
        <pc:picChg chg="mod">
          <ac:chgData name="Li, Anna X. (Anna)" userId="3c421528-08c5-48e8-be0d-0f1df8e3828b" providerId="ADAL" clId="{BBC81224-7260-4A42-95D2-5F7D7C5C2A56}" dt="2023-06-03T00:34:37.819" v="970" actId="1036"/>
          <ac:picMkLst>
            <pc:docMk/>
            <pc:sldMk cId="4151198816" sldId="331"/>
            <ac:picMk id="11" creationId="{655C9896-A3BF-7186-78DB-8F3C8D56A46F}"/>
          </ac:picMkLst>
        </pc:picChg>
        <pc:picChg chg="del">
          <ac:chgData name="Li, Anna X. (Anna)" userId="3c421528-08c5-48e8-be0d-0f1df8e3828b" providerId="ADAL" clId="{BBC81224-7260-4A42-95D2-5F7D7C5C2A56}" dt="2023-06-03T00:34:32.208" v="968" actId="478"/>
          <ac:picMkLst>
            <pc:docMk/>
            <pc:sldMk cId="4151198816" sldId="331"/>
            <ac:picMk id="12" creationId="{A8D51C55-4716-382A-CDCA-740437D89D4A}"/>
          </ac:picMkLst>
        </pc:picChg>
        <pc:picChg chg="del">
          <ac:chgData name="Li, Anna X. (Anna)" userId="3c421528-08c5-48e8-be0d-0f1df8e3828b" providerId="ADAL" clId="{BBC81224-7260-4A42-95D2-5F7D7C5C2A56}" dt="2023-06-03T00:30:32.312" v="956" actId="478"/>
          <ac:picMkLst>
            <pc:docMk/>
            <pc:sldMk cId="4151198816" sldId="331"/>
            <ac:picMk id="22532" creationId="{4AA28509-3CDC-E262-4F29-A2386F5D57FD}"/>
          </ac:picMkLst>
        </pc:picChg>
        <pc:picChg chg="add mod">
          <ac:chgData name="Li, Anna X. (Anna)" userId="3c421528-08c5-48e8-be0d-0f1df8e3828b" providerId="ADAL" clId="{BBC81224-7260-4A42-95D2-5F7D7C5C2A56}" dt="2023-06-03T00:34:15.513" v="965" actId="1076"/>
          <ac:picMkLst>
            <pc:docMk/>
            <pc:sldMk cId="4151198816" sldId="331"/>
            <ac:picMk id="26626" creationId="{0A1A318A-EF72-7725-DE42-ADE9E57D66A2}"/>
          </ac:picMkLst>
        </pc:picChg>
        <pc:cxnChg chg="del">
          <ac:chgData name="Li, Anna X. (Anna)" userId="3c421528-08c5-48e8-be0d-0f1df8e3828b" providerId="ADAL" clId="{BBC81224-7260-4A42-95D2-5F7D7C5C2A56}" dt="2023-06-03T00:30:42.129" v="960" actId="478"/>
          <ac:cxnSpMkLst>
            <pc:docMk/>
            <pc:sldMk cId="4151198816" sldId="331"/>
            <ac:cxnSpMk id="3" creationId="{875D0622-2A11-5836-4A1A-FB83CA4C8210}"/>
          </ac:cxnSpMkLst>
        </pc:cxnChg>
      </pc:sldChg>
      <pc:sldChg chg="addSp modSp new ord">
        <pc:chgData name="Li, Anna X. (Anna)" userId="3c421528-08c5-48e8-be0d-0f1df8e3828b" providerId="ADAL" clId="{BBC81224-7260-4A42-95D2-5F7D7C5C2A56}" dt="2023-06-27T02:26:06.196" v="1044"/>
        <pc:sldMkLst>
          <pc:docMk/>
          <pc:sldMk cId="1331158115" sldId="332"/>
        </pc:sldMkLst>
        <pc:picChg chg="add mod">
          <ac:chgData name="Li, Anna X. (Anna)" userId="3c421528-08c5-48e8-be0d-0f1df8e3828b" providerId="ADAL" clId="{BBC81224-7260-4A42-95D2-5F7D7C5C2A56}" dt="2023-06-27T02:26:06.196" v="1044"/>
          <ac:picMkLst>
            <pc:docMk/>
            <pc:sldMk cId="1331158115" sldId="332"/>
            <ac:picMk id="2" creationId="{6BD520C3-D745-AF02-1170-3A9D54639226}"/>
          </ac:picMkLst>
        </pc:picChg>
      </pc:sldChg>
      <pc:sldChg chg="addSp delSp modSp new del mod">
        <pc:chgData name="Li, Anna X. (Anna)" userId="3c421528-08c5-48e8-be0d-0f1df8e3828b" providerId="ADAL" clId="{BBC81224-7260-4A42-95D2-5F7D7C5C2A56}" dt="2023-06-15T22:05:49.490" v="1025" actId="2696"/>
        <pc:sldMkLst>
          <pc:docMk/>
          <pc:sldMk cId="1794330885" sldId="332"/>
        </pc:sldMkLst>
        <pc:spChg chg="add del mod">
          <ac:chgData name="Li, Anna X. (Anna)" userId="3c421528-08c5-48e8-be0d-0f1df8e3828b" providerId="ADAL" clId="{BBC81224-7260-4A42-95D2-5F7D7C5C2A56}" dt="2023-06-05T13:05:42.104" v="993" actId="478"/>
          <ac:spMkLst>
            <pc:docMk/>
            <pc:sldMk cId="1794330885" sldId="332"/>
            <ac:spMk id="4" creationId="{01C62E3E-7866-3EA2-4748-F30B845CCB33}"/>
          </ac:spMkLst>
        </pc:spChg>
        <pc:spChg chg="add del mod">
          <ac:chgData name="Li, Anna X. (Anna)" userId="3c421528-08c5-48e8-be0d-0f1df8e3828b" providerId="ADAL" clId="{BBC81224-7260-4A42-95D2-5F7D7C5C2A56}" dt="2023-06-05T13:06:53.828" v="1008" actId="478"/>
          <ac:spMkLst>
            <pc:docMk/>
            <pc:sldMk cId="1794330885" sldId="332"/>
            <ac:spMk id="6" creationId="{6AF52D86-F0BE-035C-AA0E-E530CD95422B}"/>
          </ac:spMkLst>
        </pc:spChg>
        <pc:spChg chg="add del mod">
          <ac:chgData name="Li, Anna X. (Anna)" userId="3c421528-08c5-48e8-be0d-0f1df8e3828b" providerId="ADAL" clId="{BBC81224-7260-4A42-95D2-5F7D7C5C2A56}" dt="2023-06-05T13:06:53.828" v="1008" actId="478"/>
          <ac:spMkLst>
            <pc:docMk/>
            <pc:sldMk cId="1794330885" sldId="332"/>
            <ac:spMk id="9" creationId="{CBBB4612-5959-A8D8-0B76-432A2F117EC0}"/>
          </ac:spMkLst>
        </pc:spChg>
        <pc:spChg chg="add del mod">
          <ac:chgData name="Li, Anna X. (Anna)" userId="3c421528-08c5-48e8-be0d-0f1df8e3828b" providerId="ADAL" clId="{BBC81224-7260-4A42-95D2-5F7D7C5C2A56}" dt="2023-06-05T13:06:53.828" v="1008" actId="478"/>
          <ac:spMkLst>
            <pc:docMk/>
            <pc:sldMk cId="1794330885" sldId="332"/>
            <ac:spMk id="10" creationId="{99A74FE3-DC7F-3DD5-E9F2-9418C58ECDC8}"/>
          </ac:spMkLst>
        </pc:spChg>
        <pc:spChg chg="add del mod">
          <ac:chgData name="Li, Anna X. (Anna)" userId="3c421528-08c5-48e8-be0d-0f1df8e3828b" providerId="ADAL" clId="{BBC81224-7260-4A42-95D2-5F7D7C5C2A56}" dt="2023-06-05T13:06:53.828" v="1008" actId="478"/>
          <ac:spMkLst>
            <pc:docMk/>
            <pc:sldMk cId="1794330885" sldId="332"/>
            <ac:spMk id="11" creationId="{BB3CCE90-F222-E6C8-C3B9-2DDEA322FA98}"/>
          </ac:spMkLst>
        </pc:spChg>
        <pc:spChg chg="add del mod">
          <ac:chgData name="Li, Anna X. (Anna)" userId="3c421528-08c5-48e8-be0d-0f1df8e3828b" providerId="ADAL" clId="{BBC81224-7260-4A42-95D2-5F7D7C5C2A56}" dt="2023-06-05T13:06:09.104" v="1001"/>
          <ac:spMkLst>
            <pc:docMk/>
            <pc:sldMk cId="1794330885" sldId="332"/>
            <ac:spMk id="14" creationId="{94CB4FF6-6ED3-C19A-F5BA-2C2DD399F5F9}"/>
          </ac:spMkLst>
        </pc:spChg>
        <pc:spChg chg="add del mod">
          <ac:chgData name="Li, Anna X. (Anna)" userId="3c421528-08c5-48e8-be0d-0f1df8e3828b" providerId="ADAL" clId="{BBC81224-7260-4A42-95D2-5F7D7C5C2A56}" dt="2023-06-05T13:06:09.104" v="1001"/>
          <ac:spMkLst>
            <pc:docMk/>
            <pc:sldMk cId="1794330885" sldId="332"/>
            <ac:spMk id="17" creationId="{E5EB65EB-FD27-38C7-0120-64D4C5A190B8}"/>
          </ac:spMkLst>
        </pc:spChg>
        <pc:spChg chg="add del mod">
          <ac:chgData name="Li, Anna X. (Anna)" userId="3c421528-08c5-48e8-be0d-0f1df8e3828b" providerId="ADAL" clId="{BBC81224-7260-4A42-95D2-5F7D7C5C2A56}" dt="2023-06-05T13:06:09.104" v="1001"/>
          <ac:spMkLst>
            <pc:docMk/>
            <pc:sldMk cId="1794330885" sldId="332"/>
            <ac:spMk id="18" creationId="{5669A198-C316-47DD-D9B7-EC3BD08CC6A9}"/>
          </ac:spMkLst>
        </pc:spChg>
        <pc:spChg chg="add del mod">
          <ac:chgData name="Li, Anna X. (Anna)" userId="3c421528-08c5-48e8-be0d-0f1df8e3828b" providerId="ADAL" clId="{BBC81224-7260-4A42-95D2-5F7D7C5C2A56}" dt="2023-06-05T13:06:09.104" v="1001"/>
          <ac:spMkLst>
            <pc:docMk/>
            <pc:sldMk cId="1794330885" sldId="332"/>
            <ac:spMk id="19" creationId="{CD75454E-2387-D617-BDAC-1584479FC212}"/>
          </ac:spMkLst>
        </pc:spChg>
        <pc:spChg chg="add del mod">
          <ac:chgData name="Li, Anna X. (Anna)" userId="3c421528-08c5-48e8-be0d-0f1df8e3828b" providerId="ADAL" clId="{BBC81224-7260-4A42-95D2-5F7D7C5C2A56}" dt="2023-06-05T13:06:53.828" v="1008" actId="478"/>
          <ac:spMkLst>
            <pc:docMk/>
            <pc:sldMk cId="1794330885" sldId="332"/>
            <ac:spMk id="22" creationId="{091E78C2-8B5B-A84D-523D-B72794ACC61B}"/>
          </ac:spMkLst>
        </pc:spChg>
        <pc:spChg chg="add del mod">
          <ac:chgData name="Li, Anna X. (Anna)" userId="3c421528-08c5-48e8-be0d-0f1df8e3828b" providerId="ADAL" clId="{BBC81224-7260-4A42-95D2-5F7D7C5C2A56}" dt="2023-06-05T13:06:53.828" v="1008" actId="478"/>
          <ac:spMkLst>
            <pc:docMk/>
            <pc:sldMk cId="1794330885" sldId="332"/>
            <ac:spMk id="25" creationId="{156A1421-6C55-8A50-6D7D-4713953638C8}"/>
          </ac:spMkLst>
        </pc:spChg>
        <pc:spChg chg="add del mod">
          <ac:chgData name="Li, Anna X. (Anna)" userId="3c421528-08c5-48e8-be0d-0f1df8e3828b" providerId="ADAL" clId="{BBC81224-7260-4A42-95D2-5F7D7C5C2A56}" dt="2023-06-05T13:06:53.828" v="1008" actId="478"/>
          <ac:spMkLst>
            <pc:docMk/>
            <pc:sldMk cId="1794330885" sldId="332"/>
            <ac:spMk id="26" creationId="{D81C5CC0-84E7-DF55-251F-6F08FC135D69}"/>
          </ac:spMkLst>
        </pc:spChg>
        <pc:spChg chg="add del mod">
          <ac:chgData name="Li, Anna X. (Anna)" userId="3c421528-08c5-48e8-be0d-0f1df8e3828b" providerId="ADAL" clId="{BBC81224-7260-4A42-95D2-5F7D7C5C2A56}" dt="2023-06-05T13:06:53.828" v="1008" actId="478"/>
          <ac:spMkLst>
            <pc:docMk/>
            <pc:sldMk cId="1794330885" sldId="332"/>
            <ac:spMk id="27" creationId="{F65B08F7-3E42-3BF6-5A8C-B3ABFD8E1F7E}"/>
          </ac:spMkLst>
        </pc:spChg>
        <pc:picChg chg="add del mod">
          <ac:chgData name="Li, Anna X. (Anna)" userId="3c421528-08c5-48e8-be0d-0f1df8e3828b" providerId="ADAL" clId="{BBC81224-7260-4A42-95D2-5F7D7C5C2A56}" dt="2023-06-05T13:05:51.458" v="995" actId="478"/>
          <ac:picMkLst>
            <pc:docMk/>
            <pc:sldMk cId="1794330885" sldId="332"/>
            <ac:picMk id="2" creationId="{25BA35EC-BC06-2733-7A29-51F62A612842}"/>
          </ac:picMkLst>
        </pc:picChg>
        <pc:picChg chg="add del mod">
          <ac:chgData name="Li, Anna X. (Anna)" userId="3c421528-08c5-48e8-be0d-0f1df8e3828b" providerId="ADAL" clId="{BBC81224-7260-4A42-95D2-5F7D7C5C2A56}" dt="2023-06-05T13:05:49.244" v="994" actId="478"/>
          <ac:picMkLst>
            <pc:docMk/>
            <pc:sldMk cId="1794330885" sldId="332"/>
            <ac:picMk id="3" creationId="{B724EAA8-4524-FBEA-F157-1090F32E7F26}"/>
          </ac:picMkLst>
        </pc:picChg>
        <pc:picChg chg="add del mod">
          <ac:chgData name="Li, Anna X. (Anna)" userId="3c421528-08c5-48e8-be0d-0f1df8e3828b" providerId="ADAL" clId="{BBC81224-7260-4A42-95D2-5F7D7C5C2A56}" dt="2023-06-05T13:06:51.043" v="1007" actId="478"/>
          <ac:picMkLst>
            <pc:docMk/>
            <pc:sldMk cId="1794330885" sldId="332"/>
            <ac:picMk id="5" creationId="{53B029DA-AAD6-A63C-5B8B-C1013E7F5899}"/>
          </ac:picMkLst>
        </pc:picChg>
        <pc:picChg chg="add del mod">
          <ac:chgData name="Li, Anna X. (Anna)" userId="3c421528-08c5-48e8-be0d-0f1df8e3828b" providerId="ADAL" clId="{BBC81224-7260-4A42-95D2-5F7D7C5C2A56}" dt="2023-06-05T13:06:09.104" v="1001"/>
          <ac:picMkLst>
            <pc:docMk/>
            <pc:sldMk cId="1794330885" sldId="332"/>
            <ac:picMk id="13" creationId="{8311C412-B3DE-30E2-230A-D2F2AA72DE54}"/>
          </ac:picMkLst>
        </pc:picChg>
        <pc:picChg chg="add del mod">
          <ac:chgData name="Li, Anna X. (Anna)" userId="3c421528-08c5-48e8-be0d-0f1df8e3828b" providerId="ADAL" clId="{BBC81224-7260-4A42-95D2-5F7D7C5C2A56}" dt="2023-06-05T13:06:50.509" v="1006" actId="478"/>
          <ac:picMkLst>
            <pc:docMk/>
            <pc:sldMk cId="1794330885" sldId="332"/>
            <ac:picMk id="21" creationId="{75C96859-1F74-6D13-ACD0-D5DCFF20F5CF}"/>
          </ac:picMkLst>
        </pc:picChg>
        <pc:picChg chg="add mod">
          <ac:chgData name="Li, Anna X. (Anna)" userId="3c421528-08c5-48e8-be0d-0f1df8e3828b" providerId="ADAL" clId="{BBC81224-7260-4A42-95D2-5F7D7C5C2A56}" dt="2023-06-05T13:08:08.201" v="1021" actId="1076"/>
          <ac:picMkLst>
            <pc:docMk/>
            <pc:sldMk cId="1794330885" sldId="332"/>
            <ac:picMk id="29" creationId="{FBEEC052-91E7-381B-164D-D747C954B1E4}"/>
          </ac:picMkLst>
        </pc:picChg>
        <pc:picChg chg="add del mod">
          <ac:chgData name="Li, Anna X. (Anna)" userId="3c421528-08c5-48e8-be0d-0f1df8e3828b" providerId="ADAL" clId="{BBC81224-7260-4A42-95D2-5F7D7C5C2A56}" dt="2023-06-05T13:08:16.631" v="1023" actId="478"/>
          <ac:picMkLst>
            <pc:docMk/>
            <pc:sldMk cId="1794330885" sldId="332"/>
            <ac:picMk id="30" creationId="{5A8DE429-7A07-38D7-5627-84DF7382725A}"/>
          </ac:picMkLst>
        </pc:picChg>
        <pc:cxnChg chg="add del mod">
          <ac:chgData name="Li, Anna X. (Anna)" userId="3c421528-08c5-48e8-be0d-0f1df8e3828b" providerId="ADAL" clId="{BBC81224-7260-4A42-95D2-5F7D7C5C2A56}" dt="2023-06-05T13:06:53.828" v="1008" actId="478"/>
          <ac:cxnSpMkLst>
            <pc:docMk/>
            <pc:sldMk cId="1794330885" sldId="332"/>
            <ac:cxnSpMk id="7" creationId="{25D16527-CC02-5B8B-6EA7-9AB1512C7008}"/>
          </ac:cxnSpMkLst>
        </pc:cxnChg>
        <pc:cxnChg chg="add del mod">
          <ac:chgData name="Li, Anna X. (Anna)" userId="3c421528-08c5-48e8-be0d-0f1df8e3828b" providerId="ADAL" clId="{BBC81224-7260-4A42-95D2-5F7D7C5C2A56}" dt="2023-06-05T13:06:53.828" v="1008" actId="478"/>
          <ac:cxnSpMkLst>
            <pc:docMk/>
            <pc:sldMk cId="1794330885" sldId="332"/>
            <ac:cxnSpMk id="8" creationId="{24CA0A86-1D29-ACB8-F657-3F92BD1D60DC}"/>
          </ac:cxnSpMkLst>
        </pc:cxnChg>
        <pc:cxnChg chg="add del mod">
          <ac:chgData name="Li, Anna X. (Anna)" userId="3c421528-08c5-48e8-be0d-0f1df8e3828b" providerId="ADAL" clId="{BBC81224-7260-4A42-95D2-5F7D7C5C2A56}" dt="2023-06-05T13:06:53.828" v="1008" actId="478"/>
          <ac:cxnSpMkLst>
            <pc:docMk/>
            <pc:sldMk cId="1794330885" sldId="332"/>
            <ac:cxnSpMk id="12" creationId="{C9C888CD-95E7-83E7-6FDB-7ABD15CEF157}"/>
          </ac:cxnSpMkLst>
        </pc:cxnChg>
        <pc:cxnChg chg="add del mod">
          <ac:chgData name="Li, Anna X. (Anna)" userId="3c421528-08c5-48e8-be0d-0f1df8e3828b" providerId="ADAL" clId="{BBC81224-7260-4A42-95D2-5F7D7C5C2A56}" dt="2023-06-05T13:06:09.104" v="1001"/>
          <ac:cxnSpMkLst>
            <pc:docMk/>
            <pc:sldMk cId="1794330885" sldId="332"/>
            <ac:cxnSpMk id="15" creationId="{00AA736E-09B1-DDCA-F6B9-683645C0AFC3}"/>
          </ac:cxnSpMkLst>
        </pc:cxnChg>
        <pc:cxnChg chg="add del mod">
          <ac:chgData name="Li, Anna X. (Anna)" userId="3c421528-08c5-48e8-be0d-0f1df8e3828b" providerId="ADAL" clId="{BBC81224-7260-4A42-95D2-5F7D7C5C2A56}" dt="2023-06-05T13:06:09.104" v="1001"/>
          <ac:cxnSpMkLst>
            <pc:docMk/>
            <pc:sldMk cId="1794330885" sldId="332"/>
            <ac:cxnSpMk id="16" creationId="{29C908A8-68C5-55F5-7B88-D79310FA4FA1}"/>
          </ac:cxnSpMkLst>
        </pc:cxnChg>
        <pc:cxnChg chg="add del mod">
          <ac:chgData name="Li, Anna X. (Anna)" userId="3c421528-08c5-48e8-be0d-0f1df8e3828b" providerId="ADAL" clId="{BBC81224-7260-4A42-95D2-5F7D7C5C2A56}" dt="2023-06-05T13:06:09.104" v="1001"/>
          <ac:cxnSpMkLst>
            <pc:docMk/>
            <pc:sldMk cId="1794330885" sldId="332"/>
            <ac:cxnSpMk id="20" creationId="{386B7C93-9E54-4637-9F39-9A0D2C8E4BAF}"/>
          </ac:cxnSpMkLst>
        </pc:cxnChg>
        <pc:cxnChg chg="add del mod">
          <ac:chgData name="Li, Anna X. (Anna)" userId="3c421528-08c5-48e8-be0d-0f1df8e3828b" providerId="ADAL" clId="{BBC81224-7260-4A42-95D2-5F7D7C5C2A56}" dt="2023-06-05T13:06:53.828" v="1008" actId="478"/>
          <ac:cxnSpMkLst>
            <pc:docMk/>
            <pc:sldMk cId="1794330885" sldId="332"/>
            <ac:cxnSpMk id="23" creationId="{8175A08C-C257-8C74-CB3C-E8C206720368}"/>
          </ac:cxnSpMkLst>
        </pc:cxnChg>
        <pc:cxnChg chg="add del mod">
          <ac:chgData name="Li, Anna X. (Anna)" userId="3c421528-08c5-48e8-be0d-0f1df8e3828b" providerId="ADAL" clId="{BBC81224-7260-4A42-95D2-5F7D7C5C2A56}" dt="2023-06-05T13:06:53.828" v="1008" actId="478"/>
          <ac:cxnSpMkLst>
            <pc:docMk/>
            <pc:sldMk cId="1794330885" sldId="332"/>
            <ac:cxnSpMk id="24" creationId="{02B4113E-D47D-3DCA-B96D-3ED7C62897DF}"/>
          </ac:cxnSpMkLst>
        </pc:cxnChg>
        <pc:cxnChg chg="add del mod">
          <ac:chgData name="Li, Anna X. (Anna)" userId="3c421528-08c5-48e8-be0d-0f1df8e3828b" providerId="ADAL" clId="{BBC81224-7260-4A42-95D2-5F7D7C5C2A56}" dt="2023-06-05T13:06:53.828" v="1008" actId="478"/>
          <ac:cxnSpMkLst>
            <pc:docMk/>
            <pc:sldMk cId="1794330885" sldId="332"/>
            <ac:cxnSpMk id="28" creationId="{792AB8DF-E59F-AF30-350F-B536FC8C6E32}"/>
          </ac:cxnSpMkLst>
        </pc:cxnChg>
      </pc:sldChg>
      <pc:sldChg chg="add del">
        <pc:chgData name="Li, Anna X. (Anna)" userId="3c421528-08c5-48e8-be0d-0f1df8e3828b" providerId="ADAL" clId="{BBC81224-7260-4A42-95D2-5F7D7C5C2A56}" dt="2023-06-05T13:07:04.864" v="1010" actId="2696"/>
        <pc:sldMkLst>
          <pc:docMk/>
          <pc:sldMk cId="756659594" sldId="333"/>
        </pc:sldMkLst>
      </pc:sldChg>
      <pc:sldChg chg="addSp delSp modSp add mod">
        <pc:chgData name="Li, Anna X. (Anna)" userId="3c421528-08c5-48e8-be0d-0f1df8e3828b" providerId="ADAL" clId="{BBC81224-7260-4A42-95D2-5F7D7C5C2A56}" dt="2023-06-27T21:10:34.664" v="1117" actId="255"/>
        <pc:sldMkLst>
          <pc:docMk/>
          <pc:sldMk cId="3937528376" sldId="333"/>
        </pc:sldMkLst>
        <pc:spChg chg="mod">
          <ac:chgData name="Li, Anna X. (Anna)" userId="3c421528-08c5-48e8-be0d-0f1df8e3828b" providerId="ADAL" clId="{BBC81224-7260-4A42-95D2-5F7D7C5C2A56}" dt="2023-06-27T21:04:59.107" v="1066" actId="14100"/>
          <ac:spMkLst>
            <pc:docMk/>
            <pc:sldMk cId="3937528376" sldId="333"/>
            <ac:spMk id="10" creationId="{B1251E26-C592-7712-D77C-DFD5C689F138}"/>
          </ac:spMkLst>
        </pc:spChg>
        <pc:spChg chg="mod">
          <ac:chgData name="Li, Anna X. (Anna)" userId="3c421528-08c5-48e8-be0d-0f1df8e3828b" providerId="ADAL" clId="{BBC81224-7260-4A42-95D2-5F7D7C5C2A56}" dt="2023-06-27T21:10:34.664" v="1117" actId="255"/>
          <ac:spMkLst>
            <pc:docMk/>
            <pc:sldMk cId="3937528376" sldId="333"/>
            <ac:spMk id="11" creationId="{46F2E595-F712-5BDC-CB20-8E0AAED3E63D}"/>
          </ac:spMkLst>
        </pc:spChg>
        <pc:spChg chg="mod">
          <ac:chgData name="Li, Anna X. (Anna)" userId="3c421528-08c5-48e8-be0d-0f1df8e3828b" providerId="ADAL" clId="{BBC81224-7260-4A42-95D2-5F7D7C5C2A56}" dt="2023-06-27T21:07:55.686" v="1105" actId="14100"/>
          <ac:spMkLst>
            <pc:docMk/>
            <pc:sldMk cId="3937528376" sldId="333"/>
            <ac:spMk id="12" creationId="{F4A181A0-156F-6833-F918-61177B12589C}"/>
          </ac:spMkLst>
        </pc:spChg>
        <pc:spChg chg="mod">
          <ac:chgData name="Li, Anna X. (Anna)" userId="3c421528-08c5-48e8-be0d-0f1df8e3828b" providerId="ADAL" clId="{BBC81224-7260-4A42-95D2-5F7D7C5C2A56}" dt="2023-06-27T21:08:34.234" v="1113" actId="14100"/>
          <ac:spMkLst>
            <pc:docMk/>
            <pc:sldMk cId="3937528376" sldId="333"/>
            <ac:spMk id="13" creationId="{F7F1CC50-E4A0-B45B-A4ED-F63858421049}"/>
          </ac:spMkLst>
        </pc:spChg>
        <pc:spChg chg="mod">
          <ac:chgData name="Li, Anna X. (Anna)" userId="3c421528-08c5-48e8-be0d-0f1df8e3828b" providerId="ADAL" clId="{BBC81224-7260-4A42-95D2-5F7D7C5C2A56}" dt="2023-06-27T21:06:43.070" v="1091" actId="14100"/>
          <ac:spMkLst>
            <pc:docMk/>
            <pc:sldMk cId="3937528376" sldId="333"/>
            <ac:spMk id="15" creationId="{14668806-C5A8-3A04-1A4D-AF76DFB08ED3}"/>
          </ac:spMkLst>
        </pc:spChg>
        <pc:spChg chg="mod">
          <ac:chgData name="Li, Anna X. (Anna)" userId="3c421528-08c5-48e8-be0d-0f1df8e3828b" providerId="ADAL" clId="{BBC81224-7260-4A42-95D2-5F7D7C5C2A56}" dt="2023-06-27T21:06:47.355" v="1092" actId="14100"/>
          <ac:spMkLst>
            <pc:docMk/>
            <pc:sldMk cId="3937528376" sldId="333"/>
            <ac:spMk id="16" creationId="{A8C0D155-7E3E-0FF4-70A1-985FCD748E3B}"/>
          </ac:spMkLst>
        </pc:spChg>
        <pc:spChg chg="mod">
          <ac:chgData name="Li, Anna X. (Anna)" userId="3c421528-08c5-48e8-be0d-0f1df8e3828b" providerId="ADAL" clId="{BBC81224-7260-4A42-95D2-5F7D7C5C2A56}" dt="2023-06-27T21:06:21.654" v="1085" actId="1076"/>
          <ac:spMkLst>
            <pc:docMk/>
            <pc:sldMk cId="3937528376" sldId="333"/>
            <ac:spMk id="17" creationId="{9AD4D82B-42EE-E6D9-AF11-F0F722B03ADE}"/>
          </ac:spMkLst>
        </pc:spChg>
        <pc:spChg chg="mod">
          <ac:chgData name="Li, Anna X. (Anna)" userId="3c421528-08c5-48e8-be0d-0f1df8e3828b" providerId="ADAL" clId="{BBC81224-7260-4A42-95D2-5F7D7C5C2A56}" dt="2023-06-27T21:08:42.634" v="1116" actId="1076"/>
          <ac:spMkLst>
            <pc:docMk/>
            <pc:sldMk cId="3937528376" sldId="333"/>
            <ac:spMk id="18" creationId="{2F08FEF7-C6DE-8AC7-9643-A9BF8837881C}"/>
          </ac:spMkLst>
        </pc:spChg>
        <pc:picChg chg="add mod">
          <ac:chgData name="Li, Anna X. (Anna)" userId="3c421528-08c5-48e8-be0d-0f1df8e3828b" providerId="ADAL" clId="{BBC81224-7260-4A42-95D2-5F7D7C5C2A56}" dt="2023-06-27T21:04:11.773" v="1057" actId="1076"/>
          <ac:picMkLst>
            <pc:docMk/>
            <pc:sldMk cId="3937528376" sldId="333"/>
            <ac:picMk id="1026" creationId="{5B557DF1-AE96-7DD6-B8A9-A6CD41567B57}"/>
          </ac:picMkLst>
        </pc:picChg>
        <pc:picChg chg="del">
          <ac:chgData name="Li, Anna X. (Anna)" userId="3c421528-08c5-48e8-be0d-0f1df8e3828b" providerId="ADAL" clId="{BBC81224-7260-4A42-95D2-5F7D7C5C2A56}" dt="2023-06-27T21:03:16.659" v="1046" actId="478"/>
          <ac:picMkLst>
            <pc:docMk/>
            <pc:sldMk cId="3937528376" sldId="333"/>
            <ac:picMk id="8194" creationId="{93541C5B-C329-A4EF-8456-72C155DCA4F7}"/>
          </ac:picMkLst>
        </pc:picChg>
      </pc:sldChg>
      <pc:sldChg chg="addSp delSp modSp add ord">
        <pc:chgData name="Li, Anna X. (Anna)" userId="3c421528-08c5-48e8-be0d-0f1df8e3828b" providerId="ADAL" clId="{BBC81224-7260-4A42-95D2-5F7D7C5C2A56}" dt="2023-06-27T21:15:50.218" v="1133" actId="20578"/>
        <pc:sldMkLst>
          <pc:docMk/>
          <pc:sldMk cId="1872669337" sldId="334"/>
        </pc:sldMkLst>
        <pc:picChg chg="del">
          <ac:chgData name="Li, Anna X. (Anna)" userId="3c421528-08c5-48e8-be0d-0f1df8e3828b" providerId="ADAL" clId="{BBC81224-7260-4A42-95D2-5F7D7C5C2A56}" dt="2023-06-27T21:15:30.626" v="1130" actId="478"/>
          <ac:picMkLst>
            <pc:docMk/>
            <pc:sldMk cId="1872669337" sldId="334"/>
            <ac:picMk id="1026" creationId="{5B557DF1-AE96-7DD6-B8A9-A6CD41567B57}"/>
          </ac:picMkLst>
        </pc:picChg>
        <pc:picChg chg="add del mod">
          <ac:chgData name="Li, Anna X. (Anna)" userId="3c421528-08c5-48e8-be0d-0f1df8e3828b" providerId="ADAL" clId="{BBC81224-7260-4A42-95D2-5F7D7C5C2A56}" dt="2023-06-27T21:12:02.069" v="1121" actId="478"/>
          <ac:picMkLst>
            <pc:docMk/>
            <pc:sldMk cId="1872669337" sldId="334"/>
            <ac:picMk id="2050" creationId="{C6B86F7E-7EBC-C6E0-68E0-A760975EC1E6}"/>
          </ac:picMkLst>
        </pc:picChg>
        <pc:picChg chg="add del mod">
          <ac:chgData name="Li, Anna X. (Anna)" userId="3c421528-08c5-48e8-be0d-0f1df8e3828b" providerId="ADAL" clId="{BBC81224-7260-4A42-95D2-5F7D7C5C2A56}" dt="2023-06-27T21:15:16.521" v="1126" actId="478"/>
          <ac:picMkLst>
            <pc:docMk/>
            <pc:sldMk cId="1872669337" sldId="334"/>
            <ac:picMk id="2052" creationId="{873DB821-C9D9-22BF-75BF-340E9B2140FF}"/>
          </ac:picMkLst>
        </pc:picChg>
        <pc:picChg chg="add mod">
          <ac:chgData name="Li, Anna X. (Anna)" userId="3c421528-08c5-48e8-be0d-0f1df8e3828b" providerId="ADAL" clId="{BBC81224-7260-4A42-95D2-5F7D7C5C2A56}" dt="2023-06-27T21:15:43.742" v="1132" actId="1076"/>
          <ac:picMkLst>
            <pc:docMk/>
            <pc:sldMk cId="1872669337" sldId="334"/>
            <ac:picMk id="2054" creationId="{B7436C0C-3C7E-3B1A-42A6-E74A8119647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C85BD-38E1-462B-9F8D-698255F43020}" type="datetimeFigureOut">
              <a:rPr lang="en-US" smtClean="0"/>
              <a:t>8/10/23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B61D0-1287-4252-AB34-8DD36166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43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96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43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71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51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13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54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11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1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51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50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90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62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38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7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34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5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52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93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54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8/10/23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26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8/10/23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9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8/10/23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29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17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4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24EA4-03DB-43AE-A224-1CEDF23D70C9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7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87460B4-B055-F439-7C9B-8AED0CC54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88" y="0"/>
            <a:ext cx="6698624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5B0F22-9785-051C-2933-13AD728136BE}"/>
              </a:ext>
            </a:extLst>
          </p:cNvPr>
          <p:cNvSpPr/>
          <p:nvPr/>
        </p:nvSpPr>
        <p:spPr>
          <a:xfrm>
            <a:off x="2848015" y="1999094"/>
            <a:ext cx="911820" cy="93228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E7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venir LT Std 55 Roman" panose="020B0503020203020204" pitchFamily="34" charset="0"/>
              </a:rPr>
              <a:t>Pumped Storage Hydro-</a:t>
            </a:r>
          </a:p>
          <a:p>
            <a:pPr algn="ctr"/>
            <a:r>
              <a:rPr lang="en-US" sz="1400">
                <a:solidFill>
                  <a:schemeClr val="tx1"/>
                </a:solidFill>
                <a:latin typeface="Avenir LT Std 55 Roman" panose="020B0503020203020204" pitchFamily="34" charset="0"/>
              </a:rPr>
              <a:t>power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987EB5-9D43-354D-79ED-9AF90E2B9492}"/>
              </a:ext>
            </a:extLst>
          </p:cNvPr>
          <p:cNvSpPr/>
          <p:nvPr/>
        </p:nvSpPr>
        <p:spPr>
          <a:xfrm>
            <a:off x="3640885" y="3119803"/>
            <a:ext cx="820483" cy="30919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venir LT Std 55 Roman" panose="020B0503020203020204" pitchFamily="34" charset="0"/>
              </a:rPr>
              <a:t>Gravity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035B30-E66B-FA2A-B299-FD89A6092F59}"/>
              </a:ext>
            </a:extLst>
          </p:cNvPr>
          <p:cNvSpPr/>
          <p:nvPr/>
        </p:nvSpPr>
        <p:spPr>
          <a:xfrm>
            <a:off x="5180721" y="3758234"/>
            <a:ext cx="934495" cy="823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9A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venir LT Std 55 Roman" panose="020B0503020203020204" pitchFamily="34" charset="0"/>
              </a:rPr>
              <a:t>Redox Flow Batteries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7E6CC04-F2BA-02B7-E094-38A0737A2A96}"/>
              </a:ext>
            </a:extLst>
          </p:cNvPr>
          <p:cNvSpPr/>
          <p:nvPr/>
        </p:nvSpPr>
        <p:spPr>
          <a:xfrm>
            <a:off x="4657196" y="5359424"/>
            <a:ext cx="788472" cy="30919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venir LT Std 55 Roman" panose="020B0503020203020204" pitchFamily="34" charset="0"/>
              </a:rPr>
              <a:t>Li-ion *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64A1839-AFC8-0B2A-0DB3-7249D2B37903}"/>
              </a:ext>
            </a:extLst>
          </p:cNvPr>
          <p:cNvSpPr/>
          <p:nvPr/>
        </p:nvSpPr>
        <p:spPr>
          <a:xfrm>
            <a:off x="3981140" y="2421822"/>
            <a:ext cx="867549" cy="30919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28E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venir LT Std 55 Roman" panose="020B0503020203020204" pitchFamily="34" charset="0"/>
              </a:rPr>
              <a:t>Thermal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B86004EC-7A7F-9E79-63A2-7B433BB856A3}"/>
              </a:ext>
            </a:extLst>
          </p:cNvPr>
          <p:cNvSpPr/>
          <p:nvPr/>
        </p:nvSpPr>
        <p:spPr>
          <a:xfrm>
            <a:off x="2965454" y="1203216"/>
            <a:ext cx="1144197" cy="539449"/>
          </a:xfrm>
          <a:prstGeom prst="wedgeRoundRectCallout">
            <a:avLst>
              <a:gd name="adj1" fmla="val -58153"/>
              <a:gd name="adj2" fmla="val -23289"/>
              <a:gd name="adj3" fmla="val 16667"/>
            </a:avLst>
          </a:prstGeom>
          <a:solidFill>
            <a:schemeClr val="bg1"/>
          </a:solidFill>
          <a:ln w="28575">
            <a:solidFill>
              <a:srgbClr val="FF9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venir LT Std 55 Roman" panose="020B0503020203020204" pitchFamily="34" charset="0"/>
              </a:rPr>
              <a:t>Electrolytic Hydrogen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82D9F3DD-F361-1E82-9588-923548BE7698}"/>
              </a:ext>
            </a:extLst>
          </p:cNvPr>
          <p:cNvSpPr/>
          <p:nvPr/>
        </p:nvSpPr>
        <p:spPr>
          <a:xfrm>
            <a:off x="3489387" y="3645349"/>
            <a:ext cx="1545861" cy="561218"/>
          </a:xfrm>
          <a:prstGeom prst="wedgeRoundRectCallout">
            <a:avLst>
              <a:gd name="adj1" fmla="val -58299"/>
              <a:gd name="adj2" fmla="val -20134"/>
              <a:gd name="adj3" fmla="val 16667"/>
            </a:avLst>
          </a:prstGeom>
          <a:solidFill>
            <a:schemeClr val="bg1"/>
          </a:solidFill>
          <a:ln w="28575">
            <a:solidFill>
              <a:srgbClr val="76B7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venir LT Std 55 Roman" panose="020B0503020203020204" pitchFamily="34" charset="0"/>
              </a:rPr>
              <a:t>Compressed Air Energy Storage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9A9387E8-D5B1-8759-D85F-B7B56353A851}"/>
              </a:ext>
            </a:extLst>
          </p:cNvPr>
          <p:cNvSpPr/>
          <p:nvPr/>
        </p:nvSpPr>
        <p:spPr>
          <a:xfrm>
            <a:off x="2991833" y="4812375"/>
            <a:ext cx="1806981" cy="340466"/>
          </a:xfrm>
          <a:prstGeom prst="wedgeRoundRectCallout">
            <a:avLst>
              <a:gd name="adj1" fmla="val -20403"/>
              <a:gd name="adj2" fmla="val -76518"/>
              <a:gd name="adj3" fmla="val 16667"/>
            </a:avLst>
          </a:prstGeom>
          <a:solidFill>
            <a:schemeClr val="bg1"/>
          </a:solidFill>
          <a:ln w="28575">
            <a:solidFill>
              <a:srgbClr val="BAB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venir LT Std 55 Roman" panose="020B0503020203020204" pitchFamily="34" charset="0"/>
              </a:rPr>
              <a:t>Metal-Air Batteries *</a:t>
            </a:r>
          </a:p>
        </p:txBody>
      </p:sp>
    </p:spTree>
    <p:extLst>
      <p:ext uri="{BB962C8B-B14F-4D97-AF65-F5344CB8AC3E}">
        <p14:creationId xmlns:p14="http://schemas.microsoft.com/office/powerpoint/2010/main" val="3948047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B0EFDB0-73E1-9E0E-5462-0C54216D2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1914"/>
            <a:ext cx="9144000" cy="36141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8A57C5-FDFA-5263-33D8-CC698D68162D}"/>
              </a:ext>
            </a:extLst>
          </p:cNvPr>
          <p:cNvSpPr txBox="1"/>
          <p:nvPr/>
        </p:nvSpPr>
        <p:spPr>
          <a:xfrm>
            <a:off x="1786918" y="3155471"/>
            <a:ext cx="782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Li-ion +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23A795-93A8-0251-0099-CE7559F35A32}"/>
              </a:ext>
            </a:extLst>
          </p:cNvPr>
          <p:cNvSpPr txBox="1"/>
          <p:nvPr/>
        </p:nvSpPr>
        <p:spPr>
          <a:xfrm>
            <a:off x="1344936" y="3868485"/>
            <a:ext cx="773917" cy="400110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latin typeface="Avenir LT Std 55 Roman" panose="020B0503020203020204" pitchFamily="34" charset="0"/>
              </a:rPr>
              <a:t>only </a:t>
            </a:r>
            <a:r>
              <a:rPr lang="en-US" sz="1000" i="1" dirty="0">
                <a:latin typeface="Avenir LT Std 55 Roman" panose="020B0503020203020204" pitchFamily="34" charset="0"/>
              </a:rPr>
              <a:t>Storage X</a:t>
            </a:r>
            <a:endParaRPr lang="en-US" sz="1000" dirty="0">
              <a:latin typeface="Avenir LT Std 55 Roman" panose="020B05030202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C890A8-E250-21D3-0297-5B1CA0E43AFB}"/>
              </a:ext>
            </a:extLst>
          </p:cNvPr>
          <p:cNvSpPr txBox="1"/>
          <p:nvPr/>
        </p:nvSpPr>
        <p:spPr>
          <a:xfrm>
            <a:off x="1545929" y="2715625"/>
            <a:ext cx="782875" cy="246221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pPr algn="r"/>
            <a:r>
              <a:rPr lang="en-US" sz="1000">
                <a:latin typeface="Avenir LT Std 55 Roman" panose="020B0503020203020204" pitchFamily="34" charset="0"/>
              </a:rPr>
              <a:t>only Li-ion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5DDE092-2944-7717-2BCE-81809A4F966C}"/>
              </a:ext>
            </a:extLst>
          </p:cNvPr>
          <p:cNvCxnSpPr>
            <a:cxnSpLocks/>
          </p:cNvCxnSpPr>
          <p:nvPr/>
        </p:nvCxnSpPr>
        <p:spPr>
          <a:xfrm>
            <a:off x="2376160" y="2811980"/>
            <a:ext cx="2930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036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FC84C5B-4EA7-BAF0-9A04-41F760BD7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799"/>
            <a:ext cx="91440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054799-2D0F-0C72-35B8-D656479D7246}"/>
              </a:ext>
            </a:extLst>
          </p:cNvPr>
          <p:cNvSpPr txBox="1"/>
          <p:nvPr/>
        </p:nvSpPr>
        <p:spPr>
          <a:xfrm>
            <a:off x="5832838" y="1973339"/>
            <a:ext cx="137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LT Std 55 Roman" panose="020B0503020203020204" pitchFamily="34" charset="0"/>
              </a:rPr>
              <a:t>Hydrogen and </a:t>
            </a:r>
            <a:r>
              <a:rPr lang="en-US" sz="1000" i="1" dirty="0">
                <a:latin typeface="Avenir LT Std 55 Roman" panose="020B0503020203020204" pitchFamily="34" charset="0"/>
              </a:rPr>
              <a:t>Storage X</a:t>
            </a:r>
            <a:r>
              <a:rPr lang="en-US" sz="1000" dirty="0">
                <a:latin typeface="Avenir LT Std 55 Roman" panose="020B0503020203020204" pitchFamily="34" charset="0"/>
              </a:rPr>
              <a:t> compete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2416C9-53FC-76BD-380E-5BE615A07D77}"/>
              </a:ext>
            </a:extLst>
          </p:cNvPr>
          <p:cNvCxnSpPr>
            <a:cxnSpLocks/>
          </p:cNvCxnSpPr>
          <p:nvPr/>
        </p:nvCxnSpPr>
        <p:spPr>
          <a:xfrm flipH="1">
            <a:off x="5890213" y="2373449"/>
            <a:ext cx="207657" cy="3458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86DA87-08E0-DECB-95F4-373557D38FB9}"/>
              </a:ext>
            </a:extLst>
          </p:cNvPr>
          <p:cNvCxnSpPr>
            <a:cxnSpLocks/>
          </p:cNvCxnSpPr>
          <p:nvPr/>
        </p:nvCxnSpPr>
        <p:spPr>
          <a:xfrm>
            <a:off x="6413072" y="2373449"/>
            <a:ext cx="0" cy="6221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6F982B-6F33-3464-7CD3-08B22D46041F}"/>
              </a:ext>
            </a:extLst>
          </p:cNvPr>
          <p:cNvSpPr txBox="1"/>
          <p:nvPr/>
        </p:nvSpPr>
        <p:spPr>
          <a:xfrm>
            <a:off x="1194891" y="3515312"/>
            <a:ext cx="1847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Hydrogen +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544AFF-6163-F08A-8374-7EEED69C01D0}"/>
              </a:ext>
            </a:extLst>
          </p:cNvPr>
          <p:cNvSpPr txBox="1"/>
          <p:nvPr/>
        </p:nvSpPr>
        <p:spPr>
          <a:xfrm>
            <a:off x="2217777" y="2642369"/>
            <a:ext cx="879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LT Std 55 Roman" panose="020B0503020203020204" pitchFamily="34" charset="0"/>
              </a:rPr>
              <a:t>only Hydrogen</a:t>
            </a:r>
            <a:endParaRPr lang="en-US" sz="1000" i="1" dirty="0">
              <a:latin typeface="Avenir LT Std 55 Roman" panose="020B05030202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F9DA80-5587-FCCA-572F-B441E7881610}"/>
              </a:ext>
            </a:extLst>
          </p:cNvPr>
          <p:cNvSpPr txBox="1"/>
          <p:nvPr/>
        </p:nvSpPr>
        <p:spPr>
          <a:xfrm>
            <a:off x="1418303" y="4242843"/>
            <a:ext cx="1021966" cy="246221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only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  <a:endParaRPr lang="en-US" sz="1000" dirty="0">
              <a:solidFill>
                <a:schemeClr val="bg1"/>
              </a:solidFill>
              <a:latin typeface="Avenir LT Std 55 Roman" panose="020B0503020203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78D85A-781C-8F26-13AF-E37D509CD36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211720" y="4365954"/>
            <a:ext cx="206583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204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5F4934-F69D-DB5B-5B8E-52EDC2D83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" y="1623031"/>
            <a:ext cx="9138346" cy="36119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20FB94-DB32-DC24-C227-B8385190EBF8}"/>
              </a:ext>
            </a:extLst>
          </p:cNvPr>
          <p:cNvSpPr txBox="1"/>
          <p:nvPr/>
        </p:nvSpPr>
        <p:spPr>
          <a:xfrm>
            <a:off x="1194891" y="3419513"/>
            <a:ext cx="1847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Hydrogen +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E0192-C97A-C175-81F2-02811EA9E2F7}"/>
              </a:ext>
            </a:extLst>
          </p:cNvPr>
          <p:cNvSpPr txBox="1"/>
          <p:nvPr/>
        </p:nvSpPr>
        <p:spPr>
          <a:xfrm>
            <a:off x="2217777" y="2546570"/>
            <a:ext cx="879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LT Std 55 Roman" panose="020B0503020203020204" pitchFamily="34" charset="0"/>
              </a:rPr>
              <a:t>only Hydrogen</a:t>
            </a:r>
            <a:endParaRPr lang="en-US" sz="1000" i="1" dirty="0">
              <a:latin typeface="Avenir LT Std 55 Roman" panose="020B05030202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3B97C-9BC6-DD52-C8ED-418DBEBA9740}"/>
              </a:ext>
            </a:extLst>
          </p:cNvPr>
          <p:cNvSpPr txBox="1"/>
          <p:nvPr/>
        </p:nvSpPr>
        <p:spPr>
          <a:xfrm>
            <a:off x="1418303" y="4147044"/>
            <a:ext cx="1021966" cy="246221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only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  <a:endParaRPr lang="en-US" sz="1000" dirty="0">
              <a:solidFill>
                <a:schemeClr val="bg1"/>
              </a:solidFill>
              <a:latin typeface="Avenir LT Std 55 Roman" panose="020B0503020203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1435BE-BA4A-4659-5BD6-02766D296982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211720" y="4270155"/>
            <a:ext cx="206583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512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86C650F9-E52C-30DD-2FB2-31B18C399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7" y="0"/>
            <a:ext cx="7286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9">
            <a:extLst>
              <a:ext uri="{FF2B5EF4-FFF2-40B4-BE49-F238E27FC236}">
                <a16:creationId xmlns:a16="http://schemas.microsoft.com/office/drawing/2014/main" id="{3C69FE10-C3C8-CC96-228C-F238365588DC}"/>
              </a:ext>
            </a:extLst>
          </p:cNvPr>
          <p:cNvSpPr/>
          <p:nvPr/>
        </p:nvSpPr>
        <p:spPr>
          <a:xfrm>
            <a:off x="2523916" y="172507"/>
            <a:ext cx="1092166" cy="393393"/>
          </a:xfrm>
          <a:prstGeom prst="wedgeRoundRectCallout">
            <a:avLst>
              <a:gd name="adj1" fmla="val -20833"/>
              <a:gd name="adj2" fmla="val 74127"/>
              <a:gd name="adj3" fmla="val 16667"/>
            </a:avLst>
          </a:prstGeom>
          <a:solidFill>
            <a:schemeClr val="bg1"/>
          </a:solidFill>
          <a:ln w="28575">
            <a:solidFill>
              <a:srgbClr val="F28E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LT Std 55 Roman" panose="020B0503020203020204" pitchFamily="34" charset="0"/>
              </a:rPr>
              <a:t>Thermal</a:t>
            </a:r>
          </a:p>
        </p:txBody>
      </p:sp>
      <p:sp>
        <p:nvSpPr>
          <p:cNvPr id="3" name="Speech Bubble: Rectangle with Corners Rounded 10">
            <a:extLst>
              <a:ext uri="{FF2B5EF4-FFF2-40B4-BE49-F238E27FC236}">
                <a16:creationId xmlns:a16="http://schemas.microsoft.com/office/drawing/2014/main" id="{978CF6FE-5175-D82C-6B84-A64E390FEB89}"/>
              </a:ext>
            </a:extLst>
          </p:cNvPr>
          <p:cNvSpPr/>
          <p:nvPr/>
        </p:nvSpPr>
        <p:spPr>
          <a:xfrm>
            <a:off x="1488930" y="1931075"/>
            <a:ext cx="1243820" cy="393393"/>
          </a:xfrm>
          <a:prstGeom prst="wedgeRoundRectCallout">
            <a:avLst>
              <a:gd name="adj1" fmla="val 21746"/>
              <a:gd name="adj2" fmla="val -74112"/>
              <a:gd name="adj3" fmla="val 16667"/>
            </a:avLst>
          </a:prstGeom>
          <a:solidFill>
            <a:schemeClr val="bg1"/>
          </a:solidFill>
          <a:ln w="28575">
            <a:solidFill>
              <a:srgbClr val="FF9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Hydrogen</a:t>
            </a:r>
          </a:p>
        </p:txBody>
      </p:sp>
      <p:sp>
        <p:nvSpPr>
          <p:cNvPr id="4" name="Speech Bubble: Rectangle with Corners Rounded 11">
            <a:extLst>
              <a:ext uri="{FF2B5EF4-FFF2-40B4-BE49-F238E27FC236}">
                <a16:creationId xmlns:a16="http://schemas.microsoft.com/office/drawing/2014/main" id="{E17160B4-3115-CEB0-EC2C-11E192DC3F15}"/>
              </a:ext>
            </a:extLst>
          </p:cNvPr>
          <p:cNvSpPr/>
          <p:nvPr/>
        </p:nvSpPr>
        <p:spPr>
          <a:xfrm>
            <a:off x="2927722" y="4336835"/>
            <a:ext cx="833364" cy="393393"/>
          </a:xfrm>
          <a:prstGeom prst="wedgeRoundRectCallout">
            <a:avLst>
              <a:gd name="adj1" fmla="val -20981"/>
              <a:gd name="adj2" fmla="val -68518"/>
              <a:gd name="adj3" fmla="val 16667"/>
            </a:avLst>
          </a:prstGeom>
          <a:solidFill>
            <a:schemeClr val="bg1"/>
          </a:solidFill>
          <a:ln w="28575">
            <a:solidFill>
              <a:srgbClr val="76B7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CAES</a:t>
            </a:r>
          </a:p>
        </p:txBody>
      </p:sp>
      <p:sp>
        <p:nvSpPr>
          <p:cNvPr id="5" name="Speech Bubble: Rectangle with Corners Rounded 12">
            <a:extLst>
              <a:ext uri="{FF2B5EF4-FFF2-40B4-BE49-F238E27FC236}">
                <a16:creationId xmlns:a16="http://schemas.microsoft.com/office/drawing/2014/main" id="{D035E5CA-8D47-1BA0-2BDD-9AF6C7E6B88C}"/>
              </a:ext>
            </a:extLst>
          </p:cNvPr>
          <p:cNvSpPr/>
          <p:nvPr/>
        </p:nvSpPr>
        <p:spPr>
          <a:xfrm>
            <a:off x="2290723" y="3035607"/>
            <a:ext cx="1358410" cy="393393"/>
          </a:xfrm>
          <a:prstGeom prst="wedgeRoundRectCallout">
            <a:avLst>
              <a:gd name="adj1" fmla="val -20833"/>
              <a:gd name="adj2" fmla="val 74127"/>
              <a:gd name="adj3" fmla="val 16667"/>
            </a:avLst>
          </a:prstGeom>
          <a:solidFill>
            <a:schemeClr val="bg1"/>
          </a:solidFill>
          <a:ln w="28575">
            <a:solidFill>
              <a:srgbClr val="BAB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LT Std 55 Roman" panose="020B0503020203020204" pitchFamily="34" charset="0"/>
              </a:rPr>
              <a:t>Metal-Air *</a:t>
            </a:r>
          </a:p>
        </p:txBody>
      </p:sp>
      <p:sp>
        <p:nvSpPr>
          <p:cNvPr id="6" name="Speech Bubble: Rectangle with Corners Rounded 14">
            <a:extLst>
              <a:ext uri="{FF2B5EF4-FFF2-40B4-BE49-F238E27FC236}">
                <a16:creationId xmlns:a16="http://schemas.microsoft.com/office/drawing/2014/main" id="{5B946644-29C2-0722-69CF-B9A03039CDF6}"/>
              </a:ext>
            </a:extLst>
          </p:cNvPr>
          <p:cNvSpPr/>
          <p:nvPr/>
        </p:nvSpPr>
        <p:spPr>
          <a:xfrm>
            <a:off x="4308254" y="939063"/>
            <a:ext cx="696741" cy="393393"/>
          </a:xfrm>
          <a:prstGeom prst="wedgeRoundRectCallout">
            <a:avLst>
              <a:gd name="adj1" fmla="val -67728"/>
              <a:gd name="adj2" fmla="val 20991"/>
              <a:gd name="adj3" fmla="val 16667"/>
            </a:avLst>
          </a:prstGeom>
          <a:solidFill>
            <a:schemeClr val="bg1"/>
          </a:solidFill>
          <a:ln w="28575">
            <a:solidFill>
              <a:srgbClr val="4E7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PHS</a:t>
            </a:r>
          </a:p>
        </p:txBody>
      </p:sp>
      <p:sp>
        <p:nvSpPr>
          <p:cNvPr id="7" name="Speech Bubble: Rectangle with Corners Rounded 15">
            <a:extLst>
              <a:ext uri="{FF2B5EF4-FFF2-40B4-BE49-F238E27FC236}">
                <a16:creationId xmlns:a16="http://schemas.microsoft.com/office/drawing/2014/main" id="{8B668E98-A5B3-FBBF-9B4D-D50A3CFAAC1A}"/>
              </a:ext>
            </a:extLst>
          </p:cNvPr>
          <p:cNvSpPr/>
          <p:nvPr/>
        </p:nvSpPr>
        <p:spPr>
          <a:xfrm>
            <a:off x="5618756" y="1606954"/>
            <a:ext cx="671313" cy="377096"/>
          </a:xfrm>
          <a:prstGeom prst="wedgeRoundRectCallout">
            <a:avLst>
              <a:gd name="adj1" fmla="val -67728"/>
              <a:gd name="adj2" fmla="val 20991"/>
              <a:gd name="adj3" fmla="val 16667"/>
            </a:avLst>
          </a:prstGeom>
          <a:solidFill>
            <a:schemeClr val="bg1"/>
          </a:solidFill>
          <a:ln w="28575">
            <a:solidFill>
              <a:srgbClr val="59A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RFB</a:t>
            </a:r>
          </a:p>
        </p:txBody>
      </p:sp>
      <p:sp>
        <p:nvSpPr>
          <p:cNvPr id="8" name="Speech Bubble: Rectangle with Corners Rounded 16">
            <a:extLst>
              <a:ext uri="{FF2B5EF4-FFF2-40B4-BE49-F238E27FC236}">
                <a16:creationId xmlns:a16="http://schemas.microsoft.com/office/drawing/2014/main" id="{7146761E-B90A-7DC2-925D-B057144D2588}"/>
              </a:ext>
            </a:extLst>
          </p:cNvPr>
          <p:cNvSpPr/>
          <p:nvPr/>
        </p:nvSpPr>
        <p:spPr>
          <a:xfrm>
            <a:off x="3791965" y="2480696"/>
            <a:ext cx="966476" cy="393393"/>
          </a:xfrm>
          <a:prstGeom prst="wedgeRoundRectCallout">
            <a:avLst>
              <a:gd name="adj1" fmla="val -20981"/>
              <a:gd name="adj2" fmla="val -74112"/>
              <a:gd name="adj3" fmla="val 16667"/>
            </a:avLst>
          </a:prstGeom>
          <a:solidFill>
            <a:schemeClr val="bg1"/>
          </a:solidFill>
          <a:ln w="28575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Gravity</a:t>
            </a:r>
          </a:p>
        </p:txBody>
      </p:sp>
      <p:sp>
        <p:nvSpPr>
          <p:cNvPr id="9" name="Speech Bubble: Rectangle with Corners Rounded 17">
            <a:extLst>
              <a:ext uri="{FF2B5EF4-FFF2-40B4-BE49-F238E27FC236}">
                <a16:creationId xmlns:a16="http://schemas.microsoft.com/office/drawing/2014/main" id="{C4D42B17-0550-B8B3-8118-DEEE9834CB7D}"/>
              </a:ext>
            </a:extLst>
          </p:cNvPr>
          <p:cNvSpPr/>
          <p:nvPr/>
        </p:nvSpPr>
        <p:spPr>
          <a:xfrm>
            <a:off x="6561413" y="4223044"/>
            <a:ext cx="1000924" cy="393393"/>
          </a:xfrm>
          <a:prstGeom prst="wedgeRoundRectCallout">
            <a:avLst>
              <a:gd name="adj1" fmla="val -20833"/>
              <a:gd name="adj2" fmla="val 74127"/>
              <a:gd name="adj3" fmla="val 16667"/>
            </a:avLst>
          </a:prstGeom>
          <a:solidFill>
            <a:schemeClr val="bg1"/>
          </a:solidFill>
          <a:ln w="28575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LT Std 55 Roman" panose="020B0503020203020204" pitchFamily="34" charset="0"/>
              </a:rPr>
              <a:t>Li-ion *</a:t>
            </a:r>
          </a:p>
        </p:txBody>
      </p:sp>
    </p:spTree>
    <p:extLst>
      <p:ext uri="{BB962C8B-B14F-4D97-AF65-F5344CB8AC3E}">
        <p14:creationId xmlns:p14="http://schemas.microsoft.com/office/powerpoint/2010/main" val="764488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B7436C0C-3C7E-3B1A-42A6-E74A81196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30" y="311623"/>
            <a:ext cx="7016140" cy="65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B1251E26-C592-7712-D77C-DFD5C689F138}"/>
              </a:ext>
            </a:extLst>
          </p:cNvPr>
          <p:cNvSpPr/>
          <p:nvPr/>
        </p:nvSpPr>
        <p:spPr>
          <a:xfrm>
            <a:off x="2634139" y="1726793"/>
            <a:ext cx="1029777" cy="323530"/>
          </a:xfrm>
          <a:prstGeom prst="wedgeRoundRectCallout">
            <a:avLst>
              <a:gd name="adj1" fmla="val -21638"/>
              <a:gd name="adj2" fmla="val -78335"/>
              <a:gd name="adj3" fmla="val 16667"/>
            </a:avLst>
          </a:prstGeom>
          <a:solidFill>
            <a:schemeClr val="bg1"/>
          </a:solidFill>
          <a:ln w="28575">
            <a:solidFill>
              <a:srgbClr val="F28E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venir LT Std 55 Roman" panose="020B0503020203020204" pitchFamily="34" charset="0"/>
              </a:rPr>
              <a:t>Thermal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6F2E595-F712-5BDC-CB20-8E0AAED3E63D}"/>
              </a:ext>
            </a:extLst>
          </p:cNvPr>
          <p:cNvSpPr/>
          <p:nvPr/>
        </p:nvSpPr>
        <p:spPr>
          <a:xfrm>
            <a:off x="2491407" y="174059"/>
            <a:ext cx="1245324" cy="323529"/>
          </a:xfrm>
          <a:prstGeom prst="wedgeRoundRectCallout">
            <a:avLst>
              <a:gd name="adj1" fmla="val -20667"/>
              <a:gd name="adj2" fmla="val 86807"/>
              <a:gd name="adj3" fmla="val 16667"/>
            </a:avLst>
          </a:prstGeom>
          <a:solidFill>
            <a:schemeClr val="bg1"/>
          </a:solidFill>
          <a:ln w="28575">
            <a:solidFill>
              <a:srgbClr val="FF9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Hydrogen</a:t>
            </a:r>
            <a:r>
              <a:rPr lang="en-US" sz="1800" baseline="3000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600" baseline="3000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†</a:t>
            </a:r>
            <a:r>
              <a:rPr lang="en-US" sz="180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endParaRPr lang="en-US" sz="1600" dirty="0">
              <a:solidFill>
                <a:schemeClr val="tx1"/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4A181A0-156F-6833-F918-61177B12589C}"/>
              </a:ext>
            </a:extLst>
          </p:cNvPr>
          <p:cNvSpPr/>
          <p:nvPr/>
        </p:nvSpPr>
        <p:spPr>
          <a:xfrm>
            <a:off x="2765530" y="2645004"/>
            <a:ext cx="898386" cy="323530"/>
          </a:xfrm>
          <a:prstGeom prst="wedgeRoundRectCallout">
            <a:avLst>
              <a:gd name="adj1" fmla="val -19926"/>
              <a:gd name="adj2" fmla="val 85696"/>
              <a:gd name="adj3" fmla="val 16667"/>
            </a:avLst>
          </a:prstGeom>
          <a:solidFill>
            <a:schemeClr val="bg1"/>
          </a:solidFill>
          <a:ln w="28575">
            <a:solidFill>
              <a:srgbClr val="76B7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CAES</a:t>
            </a:r>
            <a:r>
              <a:rPr lang="en-US" sz="1600" baseline="3000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†</a:t>
            </a:r>
            <a:endParaRPr lang="en-US" sz="1600" dirty="0">
              <a:solidFill>
                <a:schemeClr val="tx1"/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7F1CC50-E4A0-B45B-A4ED-F63858421049}"/>
              </a:ext>
            </a:extLst>
          </p:cNvPr>
          <p:cNvSpPr/>
          <p:nvPr/>
        </p:nvSpPr>
        <p:spPr>
          <a:xfrm>
            <a:off x="2748789" y="4323177"/>
            <a:ext cx="1245324" cy="323529"/>
          </a:xfrm>
          <a:prstGeom prst="wedgeRoundRectCallout">
            <a:avLst>
              <a:gd name="adj1" fmla="val -33131"/>
              <a:gd name="adj2" fmla="val -75617"/>
              <a:gd name="adj3" fmla="val 16667"/>
            </a:avLst>
          </a:prstGeom>
          <a:solidFill>
            <a:schemeClr val="bg1"/>
          </a:solidFill>
          <a:ln w="28575">
            <a:solidFill>
              <a:srgbClr val="BAB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Metal-Air</a:t>
            </a:r>
            <a:r>
              <a:rPr lang="en-US" sz="1600" baseline="300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 *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4668806-C5A8-3A04-1A4D-AF76DFB08ED3}"/>
              </a:ext>
            </a:extLst>
          </p:cNvPr>
          <p:cNvSpPr/>
          <p:nvPr/>
        </p:nvSpPr>
        <p:spPr>
          <a:xfrm>
            <a:off x="3875259" y="727974"/>
            <a:ext cx="635195" cy="323529"/>
          </a:xfrm>
          <a:prstGeom prst="wedgeRoundRectCallout">
            <a:avLst>
              <a:gd name="adj1" fmla="val -21037"/>
              <a:gd name="adj2" fmla="val 80549"/>
              <a:gd name="adj3" fmla="val 16667"/>
            </a:avLst>
          </a:prstGeom>
          <a:solidFill>
            <a:schemeClr val="bg1"/>
          </a:solidFill>
          <a:ln w="28575">
            <a:solidFill>
              <a:srgbClr val="4E7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PSH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A8C0D155-7E3E-0FF4-70A1-985FCD748E3B}"/>
              </a:ext>
            </a:extLst>
          </p:cNvPr>
          <p:cNvSpPr/>
          <p:nvPr/>
        </p:nvSpPr>
        <p:spPr>
          <a:xfrm>
            <a:off x="5209471" y="1376887"/>
            <a:ext cx="611037" cy="323530"/>
          </a:xfrm>
          <a:prstGeom prst="wedgeRoundRectCallout">
            <a:avLst>
              <a:gd name="adj1" fmla="val -20578"/>
              <a:gd name="adj2" fmla="val 78061"/>
              <a:gd name="adj3" fmla="val 16667"/>
            </a:avLst>
          </a:prstGeom>
          <a:solidFill>
            <a:schemeClr val="bg1"/>
          </a:solidFill>
          <a:ln w="28575">
            <a:solidFill>
              <a:srgbClr val="59A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RFB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9AD4D82B-42EE-E6D9-AF11-F0F722B03ADE}"/>
              </a:ext>
            </a:extLst>
          </p:cNvPr>
          <p:cNvSpPr/>
          <p:nvPr/>
        </p:nvSpPr>
        <p:spPr>
          <a:xfrm>
            <a:off x="3875259" y="2645005"/>
            <a:ext cx="966476" cy="323529"/>
          </a:xfrm>
          <a:prstGeom prst="wedgeRoundRectCallout">
            <a:avLst>
              <a:gd name="adj1" fmla="val -20981"/>
              <a:gd name="adj2" fmla="val -74112"/>
              <a:gd name="adj3" fmla="val 16667"/>
            </a:avLst>
          </a:prstGeom>
          <a:solidFill>
            <a:schemeClr val="bg1"/>
          </a:solidFill>
          <a:ln w="28575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Gravity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2F08FEF7-C6DE-8AC7-9643-A9BF8837881C}"/>
              </a:ext>
            </a:extLst>
          </p:cNvPr>
          <p:cNvSpPr/>
          <p:nvPr/>
        </p:nvSpPr>
        <p:spPr>
          <a:xfrm>
            <a:off x="6550396" y="4259644"/>
            <a:ext cx="843935" cy="323529"/>
          </a:xfrm>
          <a:prstGeom prst="wedgeRoundRectCallout">
            <a:avLst>
              <a:gd name="adj1" fmla="val -20833"/>
              <a:gd name="adj2" fmla="val 74127"/>
              <a:gd name="adj3" fmla="val 16667"/>
            </a:avLst>
          </a:prstGeom>
          <a:solidFill>
            <a:schemeClr val="bg1"/>
          </a:solidFill>
          <a:ln w="28575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Li-ion</a:t>
            </a:r>
            <a:r>
              <a:rPr lang="en-US" sz="1600" baseline="300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 *</a:t>
            </a:r>
          </a:p>
        </p:txBody>
      </p:sp>
    </p:spTree>
    <p:extLst>
      <p:ext uri="{BB962C8B-B14F-4D97-AF65-F5344CB8AC3E}">
        <p14:creationId xmlns:p14="http://schemas.microsoft.com/office/powerpoint/2010/main" val="1872669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33DB6825-076C-D678-FE4B-B8953FCC0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7597"/>
            <a:ext cx="91440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054799-2D0F-0C72-35B8-D656479D7246}"/>
              </a:ext>
            </a:extLst>
          </p:cNvPr>
          <p:cNvSpPr txBox="1"/>
          <p:nvPr/>
        </p:nvSpPr>
        <p:spPr>
          <a:xfrm>
            <a:off x="5832838" y="1973339"/>
            <a:ext cx="137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LT Std 55 Roman" panose="020B0503020203020204" pitchFamily="34" charset="0"/>
              </a:rPr>
              <a:t>Hydrogen and </a:t>
            </a:r>
            <a:r>
              <a:rPr lang="en-US" sz="1000" i="1" dirty="0">
                <a:latin typeface="Avenir LT Std 55 Roman" panose="020B0503020203020204" pitchFamily="34" charset="0"/>
              </a:rPr>
              <a:t>Storage X</a:t>
            </a:r>
            <a:r>
              <a:rPr lang="en-US" sz="1000" dirty="0">
                <a:latin typeface="Avenir LT Std 55 Roman" panose="020B0503020203020204" pitchFamily="34" charset="0"/>
              </a:rPr>
              <a:t> compete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2416C9-53FC-76BD-380E-5BE615A07D77}"/>
              </a:ext>
            </a:extLst>
          </p:cNvPr>
          <p:cNvCxnSpPr>
            <a:cxnSpLocks/>
          </p:cNvCxnSpPr>
          <p:nvPr/>
        </p:nvCxnSpPr>
        <p:spPr>
          <a:xfrm flipH="1">
            <a:off x="5890213" y="2373449"/>
            <a:ext cx="207657" cy="3458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86DA87-08E0-DECB-95F4-373557D38FB9}"/>
              </a:ext>
            </a:extLst>
          </p:cNvPr>
          <p:cNvCxnSpPr>
            <a:cxnSpLocks/>
          </p:cNvCxnSpPr>
          <p:nvPr/>
        </p:nvCxnSpPr>
        <p:spPr>
          <a:xfrm>
            <a:off x="6413072" y="2373449"/>
            <a:ext cx="0" cy="6221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6F982B-6F33-3464-7CD3-08B22D46041F}"/>
              </a:ext>
            </a:extLst>
          </p:cNvPr>
          <p:cNvSpPr txBox="1"/>
          <p:nvPr/>
        </p:nvSpPr>
        <p:spPr>
          <a:xfrm>
            <a:off x="1194891" y="3515312"/>
            <a:ext cx="1847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Hydrogen +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544AFF-6163-F08A-8374-7EEED69C01D0}"/>
              </a:ext>
            </a:extLst>
          </p:cNvPr>
          <p:cNvSpPr txBox="1"/>
          <p:nvPr/>
        </p:nvSpPr>
        <p:spPr>
          <a:xfrm>
            <a:off x="2217777" y="2662247"/>
            <a:ext cx="879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LT Std 55 Roman" panose="020B0503020203020204" pitchFamily="34" charset="0"/>
              </a:rPr>
              <a:t>only Hydrogen</a:t>
            </a:r>
            <a:endParaRPr lang="en-US" sz="1000" i="1" dirty="0">
              <a:latin typeface="Avenir LT Std 55 Roman" panose="020B05030202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F9DA80-5587-FCCA-572F-B441E7881610}"/>
              </a:ext>
            </a:extLst>
          </p:cNvPr>
          <p:cNvSpPr txBox="1"/>
          <p:nvPr/>
        </p:nvSpPr>
        <p:spPr>
          <a:xfrm>
            <a:off x="1418303" y="4242843"/>
            <a:ext cx="1021966" cy="246221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only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  <a:endParaRPr lang="en-US" sz="1000" dirty="0">
              <a:solidFill>
                <a:schemeClr val="bg1"/>
              </a:solidFill>
              <a:latin typeface="Avenir LT Std 55 Roman" panose="020B0503020203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78D85A-781C-8F26-13AF-E37D509CD36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211720" y="4365954"/>
            <a:ext cx="206583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009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F594B63-0518-8929-E659-3C7A6428C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7"/>
          <a:stretch/>
        </p:blipFill>
        <p:spPr bwMode="auto">
          <a:xfrm>
            <a:off x="1411550" y="309563"/>
            <a:ext cx="7732450" cy="623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25C3910-1426-62EB-D7E0-E345EE519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" r="86230"/>
          <a:stretch/>
        </p:blipFill>
        <p:spPr bwMode="auto">
          <a:xfrm>
            <a:off x="150920" y="309563"/>
            <a:ext cx="1260630" cy="623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CBB257B-34EE-CF9A-06B0-AF90691B6AC6}"/>
              </a:ext>
            </a:extLst>
          </p:cNvPr>
          <p:cNvGrpSpPr/>
          <p:nvPr/>
        </p:nvGrpSpPr>
        <p:grpSpPr>
          <a:xfrm>
            <a:off x="1486396" y="1277728"/>
            <a:ext cx="7471449" cy="3996739"/>
            <a:chOff x="1486396" y="820528"/>
            <a:chExt cx="7471449" cy="39967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690569E-708E-8858-5429-873AADE31C72}"/>
                </a:ext>
              </a:extLst>
            </p:cNvPr>
            <p:cNvSpPr txBox="1"/>
            <p:nvPr/>
          </p:nvSpPr>
          <p:spPr>
            <a:xfrm>
              <a:off x="7464722" y="820528"/>
              <a:ext cx="1493123" cy="295466"/>
            </a:xfrm>
            <a:prstGeom prst="rect">
              <a:avLst/>
            </a:prstGeom>
            <a:noFill/>
          </p:spPr>
          <p:txBody>
            <a:bodyPr wrap="square" lIns="9144" tIns="9144" rIns="9144" bIns="9144" rtlCol="0">
              <a:spAutoFit/>
            </a:bodyPr>
            <a:lstStyle/>
            <a:p>
              <a:pPr algn="ctr"/>
              <a:r>
                <a:rPr lang="en-US" sz="900">
                  <a:latin typeface="Avenir LT Std 55 Roman" panose="020B0503020203020204" pitchFamily="34" charset="0"/>
                </a:rPr>
                <a:t>* Mid-duration storage is not cost competitive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2380F0-F069-27FD-FF7E-1571C0632A58}"/>
                </a:ext>
              </a:extLst>
            </p:cNvPr>
            <p:cNvSpPr txBox="1"/>
            <p:nvPr/>
          </p:nvSpPr>
          <p:spPr>
            <a:xfrm>
              <a:off x="7982213" y="2420713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7E7CD9-1379-1015-B995-CAB65D690431}"/>
                </a:ext>
              </a:extLst>
            </p:cNvPr>
            <p:cNvSpPr txBox="1"/>
            <p:nvPr/>
          </p:nvSpPr>
          <p:spPr>
            <a:xfrm>
              <a:off x="8189710" y="2420032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E62182-F9D0-18D5-663D-E41975A8F01A}"/>
                </a:ext>
              </a:extLst>
            </p:cNvPr>
            <p:cNvSpPr txBox="1"/>
            <p:nvPr/>
          </p:nvSpPr>
          <p:spPr>
            <a:xfrm>
              <a:off x="6301776" y="2284535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C05711-3597-BFE2-A55F-33A8CEE36BB6}"/>
                </a:ext>
              </a:extLst>
            </p:cNvPr>
            <p:cNvSpPr txBox="1"/>
            <p:nvPr/>
          </p:nvSpPr>
          <p:spPr>
            <a:xfrm>
              <a:off x="7776835" y="2420713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9" name="Rectangle: Rounded Corners 7">
              <a:extLst>
                <a:ext uri="{FF2B5EF4-FFF2-40B4-BE49-F238E27FC236}">
                  <a16:creationId xmlns:a16="http://schemas.microsoft.com/office/drawing/2014/main" id="{986AFA41-3B4E-ECDD-6393-5C8E81D91FF6}"/>
                </a:ext>
              </a:extLst>
            </p:cNvPr>
            <p:cNvSpPr/>
            <p:nvPr/>
          </p:nvSpPr>
          <p:spPr>
            <a:xfrm>
              <a:off x="7765724" y="2074029"/>
              <a:ext cx="401014" cy="16722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  <p:sp>
          <p:nvSpPr>
            <p:cNvPr id="16" name="Rectangle: Rounded Corners 17">
              <a:extLst>
                <a:ext uri="{FF2B5EF4-FFF2-40B4-BE49-F238E27FC236}">
                  <a16:creationId xmlns:a16="http://schemas.microsoft.com/office/drawing/2014/main" id="{2E80F01C-B21B-1F1B-01A4-B2135C1D34E6}"/>
                </a:ext>
              </a:extLst>
            </p:cNvPr>
            <p:cNvSpPr/>
            <p:nvPr/>
          </p:nvSpPr>
          <p:spPr>
            <a:xfrm>
              <a:off x="3881505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7" name="Rectangle: Rounded Corners 18">
              <a:extLst>
                <a:ext uri="{FF2B5EF4-FFF2-40B4-BE49-F238E27FC236}">
                  <a16:creationId xmlns:a16="http://schemas.microsoft.com/office/drawing/2014/main" id="{BD0D5FD6-33FF-3270-9969-4ADC5987511F}"/>
                </a:ext>
              </a:extLst>
            </p:cNvPr>
            <p:cNvSpPr/>
            <p:nvPr/>
          </p:nvSpPr>
          <p:spPr>
            <a:xfrm>
              <a:off x="3881505" y="3659872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EE04E5-8588-44A9-53C2-A6289CB9A707}"/>
                </a:ext>
              </a:extLst>
            </p:cNvPr>
            <p:cNvSpPr txBox="1"/>
            <p:nvPr/>
          </p:nvSpPr>
          <p:spPr>
            <a:xfrm>
              <a:off x="8391912" y="2418444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>
                  <a:latin typeface="Avenir LT Std 55 Roman" panose="020B0503020203020204" pitchFamily="34" charset="0"/>
                </a:rPr>
                <a:t>*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F046BD-7EE2-2B61-6659-7419036534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0587" y="2236895"/>
              <a:ext cx="175137" cy="370168"/>
            </a:xfrm>
            <a:prstGeom prst="line">
              <a:avLst/>
            </a:prstGeom>
            <a:ln w="28575">
              <a:solidFill>
                <a:srgbClr val="B07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800A5D-050B-F049-A967-D92297D55B6F}"/>
                </a:ext>
              </a:extLst>
            </p:cNvPr>
            <p:cNvSpPr txBox="1"/>
            <p:nvPr/>
          </p:nvSpPr>
          <p:spPr>
            <a:xfrm>
              <a:off x="5381867" y="820528"/>
              <a:ext cx="1493123" cy="295466"/>
            </a:xfrm>
            <a:prstGeom prst="rect">
              <a:avLst/>
            </a:prstGeom>
            <a:noFill/>
          </p:spPr>
          <p:txBody>
            <a:bodyPr wrap="square" lIns="9144" tIns="9144" rIns="9144" bIns="9144" rtlCol="0">
              <a:spAutoFit/>
            </a:bodyPr>
            <a:lstStyle/>
            <a:p>
              <a:pPr algn="ctr"/>
              <a:r>
                <a:rPr lang="en-US" sz="900" dirty="0">
                  <a:latin typeface="Avenir LT Std 55 Roman" panose="020B0503020203020204" pitchFamily="34" charset="0"/>
                </a:rPr>
                <a:t>* Mid-duration storage is not cost competitive</a:t>
              </a:r>
            </a:p>
          </p:txBody>
        </p:sp>
        <p:sp>
          <p:nvSpPr>
            <p:cNvPr id="23" name="Rectangle: Rounded Corners 30">
              <a:extLst>
                <a:ext uri="{FF2B5EF4-FFF2-40B4-BE49-F238E27FC236}">
                  <a16:creationId xmlns:a16="http://schemas.microsoft.com/office/drawing/2014/main" id="{F5C01106-0CD6-E269-C8B4-5203939EBB83}"/>
                </a:ext>
              </a:extLst>
            </p:cNvPr>
            <p:cNvSpPr/>
            <p:nvPr/>
          </p:nvSpPr>
          <p:spPr>
            <a:xfrm>
              <a:off x="7935090" y="2753412"/>
              <a:ext cx="601132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  <p:sp>
          <p:nvSpPr>
            <p:cNvPr id="24" name="Rectangle: Rounded Corners 1023">
              <a:extLst>
                <a:ext uri="{FF2B5EF4-FFF2-40B4-BE49-F238E27FC236}">
                  <a16:creationId xmlns:a16="http://schemas.microsoft.com/office/drawing/2014/main" id="{87F766A4-F4E2-F3D6-CA94-A494795C2921}"/>
                </a:ext>
              </a:extLst>
            </p:cNvPr>
            <p:cNvSpPr/>
            <p:nvPr/>
          </p:nvSpPr>
          <p:spPr>
            <a:xfrm>
              <a:off x="5964122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25" name="Rectangle: Rounded Corners 1024">
              <a:extLst>
                <a:ext uri="{FF2B5EF4-FFF2-40B4-BE49-F238E27FC236}">
                  <a16:creationId xmlns:a16="http://schemas.microsoft.com/office/drawing/2014/main" id="{FD67D340-205F-2411-00E8-82BB66817218}"/>
                </a:ext>
              </a:extLst>
            </p:cNvPr>
            <p:cNvSpPr/>
            <p:nvPr/>
          </p:nvSpPr>
          <p:spPr>
            <a:xfrm>
              <a:off x="5964122" y="3659872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26" name="Rectangle: Rounded Corners 1026">
              <a:extLst>
                <a:ext uri="{FF2B5EF4-FFF2-40B4-BE49-F238E27FC236}">
                  <a16:creationId xmlns:a16="http://schemas.microsoft.com/office/drawing/2014/main" id="{FE70285D-2A7B-891E-BE28-4E0E0315D200}"/>
                </a:ext>
              </a:extLst>
            </p:cNvPr>
            <p:cNvSpPr/>
            <p:nvPr/>
          </p:nvSpPr>
          <p:spPr>
            <a:xfrm>
              <a:off x="8050721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27" name="Rectangle: Rounded Corners 1028">
              <a:extLst>
                <a:ext uri="{FF2B5EF4-FFF2-40B4-BE49-F238E27FC236}">
                  <a16:creationId xmlns:a16="http://schemas.microsoft.com/office/drawing/2014/main" id="{11CC93EE-F0E3-FD61-2073-4F8B42BD0552}"/>
                </a:ext>
              </a:extLst>
            </p:cNvPr>
            <p:cNvSpPr/>
            <p:nvPr/>
          </p:nvSpPr>
          <p:spPr>
            <a:xfrm>
              <a:off x="8050721" y="3659872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28" name="Rectangle: Rounded Corners 1030">
              <a:extLst>
                <a:ext uri="{FF2B5EF4-FFF2-40B4-BE49-F238E27FC236}">
                  <a16:creationId xmlns:a16="http://schemas.microsoft.com/office/drawing/2014/main" id="{87B77662-ADCD-55E7-6419-6E413EA57354}"/>
                </a:ext>
              </a:extLst>
            </p:cNvPr>
            <p:cNvSpPr/>
            <p:nvPr/>
          </p:nvSpPr>
          <p:spPr>
            <a:xfrm>
              <a:off x="1888040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29" name="Rectangle: Rounded Corners 1031">
              <a:extLst>
                <a:ext uri="{FF2B5EF4-FFF2-40B4-BE49-F238E27FC236}">
                  <a16:creationId xmlns:a16="http://schemas.microsoft.com/office/drawing/2014/main" id="{2B38AAB2-FDC6-7682-ECF9-F8DBAAC49A3B}"/>
                </a:ext>
              </a:extLst>
            </p:cNvPr>
            <p:cNvSpPr/>
            <p:nvPr/>
          </p:nvSpPr>
          <p:spPr>
            <a:xfrm>
              <a:off x="1888040" y="3659872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30" name="Rectangle: Rounded Corners 1032">
              <a:extLst>
                <a:ext uri="{FF2B5EF4-FFF2-40B4-BE49-F238E27FC236}">
                  <a16:creationId xmlns:a16="http://schemas.microsoft.com/office/drawing/2014/main" id="{24B1CB4E-E008-FC05-8A56-7183E304797E}"/>
                </a:ext>
              </a:extLst>
            </p:cNvPr>
            <p:cNvSpPr/>
            <p:nvPr/>
          </p:nvSpPr>
          <p:spPr>
            <a:xfrm>
              <a:off x="5848491" y="2753412"/>
              <a:ext cx="601132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  <p:sp>
          <p:nvSpPr>
            <p:cNvPr id="31" name="Rectangle: Rounded Corners 1033">
              <a:extLst>
                <a:ext uri="{FF2B5EF4-FFF2-40B4-BE49-F238E27FC236}">
                  <a16:creationId xmlns:a16="http://schemas.microsoft.com/office/drawing/2014/main" id="{983C74A9-08F9-C899-D021-877869B05DCE}"/>
                </a:ext>
              </a:extLst>
            </p:cNvPr>
            <p:cNvSpPr/>
            <p:nvPr/>
          </p:nvSpPr>
          <p:spPr>
            <a:xfrm rot="16200000">
              <a:off x="1644600" y="1892927"/>
              <a:ext cx="229455" cy="1263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4E79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PSH</a:t>
              </a:r>
            </a:p>
          </p:txBody>
        </p:sp>
        <p:sp>
          <p:nvSpPr>
            <p:cNvPr id="32" name="Rectangle: Rounded Corners 1034">
              <a:extLst>
                <a:ext uri="{FF2B5EF4-FFF2-40B4-BE49-F238E27FC236}">
                  <a16:creationId xmlns:a16="http://schemas.microsoft.com/office/drawing/2014/main" id="{3EA3D668-4827-921C-85C6-509FFD4AD542}"/>
                </a:ext>
              </a:extLst>
            </p:cNvPr>
            <p:cNvSpPr/>
            <p:nvPr/>
          </p:nvSpPr>
          <p:spPr>
            <a:xfrm rot="16200000">
              <a:off x="1780346" y="1955256"/>
              <a:ext cx="370168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15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Gravity</a:t>
              </a:r>
            </a:p>
          </p:txBody>
        </p:sp>
        <p:sp>
          <p:nvSpPr>
            <p:cNvPr id="33" name="Rectangle: Rounded Corners 1035">
              <a:extLst>
                <a:ext uri="{FF2B5EF4-FFF2-40B4-BE49-F238E27FC236}">
                  <a16:creationId xmlns:a16="http://schemas.microsoft.com/office/drawing/2014/main" id="{6A48D25D-D134-ABE8-9899-0E769E33C9F2}"/>
                </a:ext>
              </a:extLst>
            </p:cNvPr>
            <p:cNvSpPr/>
            <p:nvPr/>
          </p:nvSpPr>
          <p:spPr>
            <a:xfrm rot="16200000">
              <a:off x="1440026" y="1561961"/>
              <a:ext cx="219127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9A1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RFB</a:t>
              </a:r>
            </a:p>
          </p:txBody>
        </p:sp>
        <p:sp>
          <p:nvSpPr>
            <p:cNvPr id="34" name="Rectangle: Rounded Corners 1036">
              <a:extLst>
                <a:ext uri="{FF2B5EF4-FFF2-40B4-BE49-F238E27FC236}">
                  <a16:creationId xmlns:a16="http://schemas.microsoft.com/office/drawing/2014/main" id="{B8976665-8040-FF03-6D15-58EE99EBF1DD}"/>
                </a:ext>
              </a:extLst>
            </p:cNvPr>
            <p:cNvSpPr/>
            <p:nvPr/>
          </p:nvSpPr>
          <p:spPr>
            <a:xfrm rot="16200000">
              <a:off x="1959574" y="1884483"/>
              <a:ext cx="423914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28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Thermal</a:t>
              </a:r>
            </a:p>
          </p:txBody>
        </p:sp>
        <p:sp>
          <p:nvSpPr>
            <p:cNvPr id="35" name="Rectangle: Rounded Corners 1037">
              <a:extLst>
                <a:ext uri="{FF2B5EF4-FFF2-40B4-BE49-F238E27FC236}">
                  <a16:creationId xmlns:a16="http://schemas.microsoft.com/office/drawing/2014/main" id="{D744045B-C724-E850-6B34-84C5781069F3}"/>
                </a:ext>
              </a:extLst>
            </p:cNvPr>
            <p:cNvSpPr/>
            <p:nvPr/>
          </p:nvSpPr>
          <p:spPr>
            <a:xfrm rot="16200000">
              <a:off x="2230374" y="2238828"/>
              <a:ext cx="308864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6B7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CAES</a:t>
              </a:r>
            </a:p>
          </p:txBody>
        </p:sp>
        <p:sp>
          <p:nvSpPr>
            <p:cNvPr id="36" name="Rectangle: Rounded Corners 1038">
              <a:extLst>
                <a:ext uri="{FF2B5EF4-FFF2-40B4-BE49-F238E27FC236}">
                  <a16:creationId xmlns:a16="http://schemas.microsoft.com/office/drawing/2014/main" id="{98580932-3E31-376D-163C-06B5FBE66AAC}"/>
                </a:ext>
              </a:extLst>
            </p:cNvPr>
            <p:cNvSpPr/>
            <p:nvPr/>
          </p:nvSpPr>
          <p:spPr>
            <a:xfrm rot="16200000">
              <a:off x="2410981" y="2538413"/>
              <a:ext cx="348190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BAB0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M-Air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AE0461A-9A87-FDCC-99A0-DF56DF31B439}"/>
              </a:ext>
            </a:extLst>
          </p:cNvPr>
          <p:cNvSpPr txBox="1"/>
          <p:nvPr/>
        </p:nvSpPr>
        <p:spPr>
          <a:xfrm>
            <a:off x="8602992" y="2875644"/>
            <a:ext cx="98617" cy="233910"/>
          </a:xfrm>
          <a:prstGeom prst="rect">
            <a:avLst/>
          </a:prstGeom>
          <a:noFill/>
        </p:spPr>
        <p:txBody>
          <a:bodyPr wrap="none" lIns="9144" tIns="9144" rIns="9144" bIns="9144" rtlCol="0">
            <a:spAutoFit/>
          </a:bodyPr>
          <a:lstStyle/>
          <a:p>
            <a:r>
              <a:rPr lang="en-US" sz="1400" dirty="0">
                <a:latin typeface="Avenir LT Std 55 Roman" panose="020B0503020203020204" pitchFamily="34" charset="0"/>
              </a:rPr>
              <a:t>*</a:t>
            </a:r>
          </a:p>
        </p:txBody>
      </p:sp>
      <p:sp>
        <p:nvSpPr>
          <p:cNvPr id="40" name="Rectangle: Rounded Corners 7">
            <a:extLst>
              <a:ext uri="{FF2B5EF4-FFF2-40B4-BE49-F238E27FC236}">
                <a16:creationId xmlns:a16="http://schemas.microsoft.com/office/drawing/2014/main" id="{9F86B7CB-5090-566F-7171-B5E735295663}"/>
              </a:ext>
            </a:extLst>
          </p:cNvPr>
          <p:cNvSpPr/>
          <p:nvPr/>
        </p:nvSpPr>
        <p:spPr>
          <a:xfrm>
            <a:off x="3589882" y="1989971"/>
            <a:ext cx="401014" cy="16722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Li-ion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F4C8496-151C-4636-2466-58F189FEB877}"/>
              </a:ext>
            </a:extLst>
          </p:cNvPr>
          <p:cNvCxnSpPr>
            <a:cxnSpLocks/>
          </p:cNvCxnSpPr>
          <p:nvPr/>
        </p:nvCxnSpPr>
        <p:spPr>
          <a:xfrm flipV="1">
            <a:off x="3414745" y="2152837"/>
            <a:ext cx="175137" cy="370168"/>
          </a:xfrm>
          <a:prstGeom prst="line">
            <a:avLst/>
          </a:prstGeom>
          <a:ln w="28575">
            <a:solidFill>
              <a:srgbClr val="B07A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B852A0A-2338-B652-E62A-D9BF0B86337C}"/>
              </a:ext>
            </a:extLst>
          </p:cNvPr>
          <p:cNvSpPr txBox="1"/>
          <p:nvPr/>
        </p:nvSpPr>
        <p:spPr>
          <a:xfrm>
            <a:off x="3795260" y="2308320"/>
            <a:ext cx="98617" cy="233910"/>
          </a:xfrm>
          <a:prstGeom prst="rect">
            <a:avLst/>
          </a:prstGeom>
          <a:noFill/>
        </p:spPr>
        <p:txBody>
          <a:bodyPr wrap="none" lIns="9144" tIns="9144" rIns="9144" bIns="9144" rtlCol="0">
            <a:spAutoFit/>
          </a:bodyPr>
          <a:lstStyle/>
          <a:p>
            <a:r>
              <a:rPr lang="en-US" sz="1400" dirty="0">
                <a:latin typeface="Avenir LT Std 55 Roman" panose="020B0503020203020204" pitchFamily="34" charset="0"/>
              </a:rPr>
              <a:t>*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036F8B-2582-FF2C-2145-9EBF7798C866}"/>
              </a:ext>
            </a:extLst>
          </p:cNvPr>
          <p:cNvSpPr txBox="1"/>
          <p:nvPr/>
        </p:nvSpPr>
        <p:spPr>
          <a:xfrm>
            <a:off x="4002757" y="2307639"/>
            <a:ext cx="98617" cy="233910"/>
          </a:xfrm>
          <a:prstGeom prst="rect">
            <a:avLst/>
          </a:prstGeom>
          <a:noFill/>
        </p:spPr>
        <p:txBody>
          <a:bodyPr wrap="none" lIns="9144" tIns="9144" rIns="9144" bIns="9144" rtlCol="0">
            <a:spAutoFit/>
          </a:bodyPr>
          <a:lstStyle/>
          <a:p>
            <a:r>
              <a:rPr lang="en-US" sz="1400" dirty="0">
                <a:latin typeface="Avenir LT Std 55 Roman" panose="020B0503020203020204" pitchFamily="34" charset="0"/>
              </a:rPr>
              <a:t>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955F7D-33E4-544F-2B2B-1B55FBEE567E}"/>
              </a:ext>
            </a:extLst>
          </p:cNvPr>
          <p:cNvSpPr txBox="1"/>
          <p:nvPr/>
        </p:nvSpPr>
        <p:spPr>
          <a:xfrm>
            <a:off x="3589882" y="2308320"/>
            <a:ext cx="98617" cy="233910"/>
          </a:xfrm>
          <a:prstGeom prst="rect">
            <a:avLst/>
          </a:prstGeom>
          <a:noFill/>
        </p:spPr>
        <p:txBody>
          <a:bodyPr wrap="none" lIns="9144" tIns="9144" rIns="9144" bIns="9144" rtlCol="0">
            <a:spAutoFit/>
          </a:bodyPr>
          <a:lstStyle/>
          <a:p>
            <a:r>
              <a:rPr lang="en-US" sz="1400" dirty="0">
                <a:latin typeface="Avenir LT Std 55 Roman" panose="020B0503020203020204" pitchFamily="34" charset="0"/>
              </a:rPr>
              <a:t>*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CD1153-F295-970B-3CA9-BF7BAB202BED}"/>
              </a:ext>
            </a:extLst>
          </p:cNvPr>
          <p:cNvSpPr txBox="1"/>
          <p:nvPr/>
        </p:nvSpPr>
        <p:spPr>
          <a:xfrm>
            <a:off x="3299012" y="1277728"/>
            <a:ext cx="1493123" cy="295466"/>
          </a:xfrm>
          <a:prstGeom prst="rect">
            <a:avLst/>
          </a:prstGeom>
          <a:noFill/>
        </p:spPr>
        <p:txBody>
          <a:bodyPr wrap="square" lIns="9144" tIns="9144" rIns="9144" bIns="9144" rtlCol="0">
            <a:spAutoFit/>
          </a:bodyPr>
          <a:lstStyle/>
          <a:p>
            <a:pPr algn="ctr"/>
            <a:r>
              <a:rPr lang="en-US" sz="900" dirty="0">
                <a:latin typeface="Avenir LT Std 55 Roman" panose="020B0503020203020204" pitchFamily="34" charset="0"/>
              </a:rPr>
              <a:t>* Mid-duration storage is not cost competitive</a:t>
            </a:r>
          </a:p>
        </p:txBody>
      </p:sp>
    </p:spTree>
    <p:extLst>
      <p:ext uri="{BB962C8B-B14F-4D97-AF65-F5344CB8AC3E}">
        <p14:creationId xmlns:p14="http://schemas.microsoft.com/office/powerpoint/2010/main" val="3674417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64EFBF3-A185-933D-A50C-5DEAA4463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5"/>
          <a:stretch/>
        </p:blipFill>
        <p:spPr bwMode="auto">
          <a:xfrm>
            <a:off x="1399506" y="431006"/>
            <a:ext cx="7744493" cy="59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849DB01-CB3B-8FFC-183E-39979908E1EA}"/>
              </a:ext>
            </a:extLst>
          </p:cNvPr>
          <p:cNvGrpSpPr/>
          <p:nvPr/>
        </p:nvGrpSpPr>
        <p:grpSpPr>
          <a:xfrm>
            <a:off x="1486396" y="1151726"/>
            <a:ext cx="7471448" cy="3415449"/>
            <a:chOff x="1486396" y="694526"/>
            <a:chExt cx="7471448" cy="341544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32061A-535F-4406-A5CC-1827414CE3DE}"/>
                </a:ext>
              </a:extLst>
            </p:cNvPr>
            <p:cNvSpPr txBox="1"/>
            <p:nvPr/>
          </p:nvSpPr>
          <p:spPr>
            <a:xfrm>
              <a:off x="7464721" y="694526"/>
              <a:ext cx="1493123" cy="295466"/>
            </a:xfrm>
            <a:prstGeom prst="rect">
              <a:avLst/>
            </a:prstGeom>
            <a:noFill/>
          </p:spPr>
          <p:txBody>
            <a:bodyPr wrap="square" lIns="9144" tIns="9144" rIns="9144" bIns="9144" rtlCol="0">
              <a:spAutoFit/>
            </a:bodyPr>
            <a:lstStyle/>
            <a:p>
              <a:pPr algn="ctr"/>
              <a:r>
                <a:rPr lang="en-US" sz="900" dirty="0">
                  <a:latin typeface="Avenir LT Std 55 Roman" panose="020B0503020203020204" pitchFamily="34" charset="0"/>
                </a:rPr>
                <a:t>* Mid-duration storage is not cost competitive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9649F8-7879-A839-E006-30420B4F41FC}"/>
                </a:ext>
              </a:extLst>
            </p:cNvPr>
            <p:cNvSpPr txBox="1"/>
            <p:nvPr/>
          </p:nvSpPr>
          <p:spPr>
            <a:xfrm>
              <a:off x="7776835" y="2731432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C7AFBAA-7DDC-0165-0AB5-402546AAA391}"/>
                </a:ext>
              </a:extLst>
            </p:cNvPr>
            <p:cNvSpPr/>
            <p:nvPr/>
          </p:nvSpPr>
          <p:spPr>
            <a:xfrm>
              <a:off x="7765724" y="2384748"/>
              <a:ext cx="401014" cy="16722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  <p:sp>
          <p:nvSpPr>
            <p:cNvPr id="9" name="Rectangle: Rounded Corners 17">
              <a:extLst>
                <a:ext uri="{FF2B5EF4-FFF2-40B4-BE49-F238E27FC236}">
                  <a16:creationId xmlns:a16="http://schemas.microsoft.com/office/drawing/2014/main" id="{BD7235BD-18B9-F5B8-A768-A484AB5D31EE}"/>
                </a:ext>
              </a:extLst>
            </p:cNvPr>
            <p:cNvSpPr/>
            <p:nvPr/>
          </p:nvSpPr>
          <p:spPr>
            <a:xfrm>
              <a:off x="3847654" y="3905998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D747BBD-9817-41A6-DE18-B7B6435A6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0587" y="2547614"/>
              <a:ext cx="175137" cy="370168"/>
            </a:xfrm>
            <a:prstGeom prst="line">
              <a:avLst/>
            </a:prstGeom>
            <a:ln w="28575">
              <a:solidFill>
                <a:srgbClr val="B07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: Rounded Corners 30">
              <a:extLst>
                <a:ext uri="{FF2B5EF4-FFF2-40B4-BE49-F238E27FC236}">
                  <a16:creationId xmlns:a16="http://schemas.microsoft.com/office/drawing/2014/main" id="{10496035-84B2-18FC-9EFA-C56E9ED04226}"/>
                </a:ext>
              </a:extLst>
            </p:cNvPr>
            <p:cNvSpPr/>
            <p:nvPr/>
          </p:nvSpPr>
          <p:spPr>
            <a:xfrm>
              <a:off x="7634524" y="3382419"/>
              <a:ext cx="601132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  <p:sp>
          <p:nvSpPr>
            <p:cNvPr id="15" name="Rectangle: Rounded Corners 1023">
              <a:extLst>
                <a:ext uri="{FF2B5EF4-FFF2-40B4-BE49-F238E27FC236}">
                  <a16:creationId xmlns:a16="http://schemas.microsoft.com/office/drawing/2014/main" id="{98CBD11F-E15B-A144-DEFF-767777460ED5}"/>
                </a:ext>
              </a:extLst>
            </p:cNvPr>
            <p:cNvSpPr/>
            <p:nvPr/>
          </p:nvSpPr>
          <p:spPr>
            <a:xfrm>
              <a:off x="5962749" y="3905998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7" name="Rectangle: Rounded Corners 1026">
              <a:extLst>
                <a:ext uri="{FF2B5EF4-FFF2-40B4-BE49-F238E27FC236}">
                  <a16:creationId xmlns:a16="http://schemas.microsoft.com/office/drawing/2014/main" id="{12AC5455-1ACF-E057-321E-1F2733B860F9}"/>
                </a:ext>
              </a:extLst>
            </p:cNvPr>
            <p:cNvSpPr/>
            <p:nvPr/>
          </p:nvSpPr>
          <p:spPr>
            <a:xfrm>
              <a:off x="8050720" y="3905997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9" name="Rectangle: Rounded Corners 1030">
              <a:extLst>
                <a:ext uri="{FF2B5EF4-FFF2-40B4-BE49-F238E27FC236}">
                  <a16:creationId xmlns:a16="http://schemas.microsoft.com/office/drawing/2014/main" id="{1E4A7F26-BD78-6BA7-EF55-39906DE3933C}"/>
                </a:ext>
              </a:extLst>
            </p:cNvPr>
            <p:cNvSpPr/>
            <p:nvPr/>
          </p:nvSpPr>
          <p:spPr>
            <a:xfrm>
              <a:off x="1879069" y="3905998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21" name="Rectangle: Rounded Corners 1032">
              <a:extLst>
                <a:ext uri="{FF2B5EF4-FFF2-40B4-BE49-F238E27FC236}">
                  <a16:creationId xmlns:a16="http://schemas.microsoft.com/office/drawing/2014/main" id="{8F84D976-4412-61DA-0B39-D26DE0E5E851}"/>
                </a:ext>
              </a:extLst>
            </p:cNvPr>
            <p:cNvSpPr/>
            <p:nvPr/>
          </p:nvSpPr>
          <p:spPr>
            <a:xfrm>
              <a:off x="5608699" y="3256787"/>
              <a:ext cx="601132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  <p:sp>
          <p:nvSpPr>
            <p:cNvPr id="22" name="Rectangle: Rounded Corners 1033">
              <a:extLst>
                <a:ext uri="{FF2B5EF4-FFF2-40B4-BE49-F238E27FC236}">
                  <a16:creationId xmlns:a16="http://schemas.microsoft.com/office/drawing/2014/main" id="{1237C0D4-8789-9062-1451-4A26E7AC1271}"/>
                </a:ext>
              </a:extLst>
            </p:cNvPr>
            <p:cNvSpPr/>
            <p:nvPr/>
          </p:nvSpPr>
          <p:spPr>
            <a:xfrm rot="16200000">
              <a:off x="1644600" y="2319056"/>
              <a:ext cx="229455" cy="1263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4E79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PSH</a:t>
              </a:r>
            </a:p>
          </p:txBody>
        </p:sp>
        <p:sp>
          <p:nvSpPr>
            <p:cNvPr id="23" name="Rectangle: Rounded Corners 1034">
              <a:extLst>
                <a:ext uri="{FF2B5EF4-FFF2-40B4-BE49-F238E27FC236}">
                  <a16:creationId xmlns:a16="http://schemas.microsoft.com/office/drawing/2014/main" id="{0B81D609-0EFA-0BDE-C228-D0974008B279}"/>
                </a:ext>
              </a:extLst>
            </p:cNvPr>
            <p:cNvSpPr/>
            <p:nvPr/>
          </p:nvSpPr>
          <p:spPr>
            <a:xfrm rot="16200000">
              <a:off x="1780346" y="2443529"/>
              <a:ext cx="370168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15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Gravity</a:t>
              </a:r>
            </a:p>
          </p:txBody>
        </p:sp>
        <p:sp>
          <p:nvSpPr>
            <p:cNvPr id="24" name="Rectangle: Rounded Corners 1035">
              <a:extLst>
                <a:ext uri="{FF2B5EF4-FFF2-40B4-BE49-F238E27FC236}">
                  <a16:creationId xmlns:a16="http://schemas.microsoft.com/office/drawing/2014/main" id="{3E501DB8-9328-8739-D68A-09195301E9DF}"/>
                </a:ext>
              </a:extLst>
            </p:cNvPr>
            <p:cNvSpPr/>
            <p:nvPr/>
          </p:nvSpPr>
          <p:spPr>
            <a:xfrm rot="16200000">
              <a:off x="1440026" y="1988090"/>
              <a:ext cx="219127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9A1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RFB</a:t>
              </a:r>
            </a:p>
          </p:txBody>
        </p:sp>
        <p:sp>
          <p:nvSpPr>
            <p:cNvPr id="25" name="Rectangle: Rounded Corners 1036">
              <a:extLst>
                <a:ext uri="{FF2B5EF4-FFF2-40B4-BE49-F238E27FC236}">
                  <a16:creationId xmlns:a16="http://schemas.microsoft.com/office/drawing/2014/main" id="{EE71412E-D031-C334-A58E-DE283E744187}"/>
                </a:ext>
              </a:extLst>
            </p:cNvPr>
            <p:cNvSpPr/>
            <p:nvPr/>
          </p:nvSpPr>
          <p:spPr>
            <a:xfrm rot="16200000">
              <a:off x="1959574" y="1138756"/>
              <a:ext cx="423914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28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Thermal</a:t>
              </a:r>
            </a:p>
          </p:txBody>
        </p:sp>
        <p:sp>
          <p:nvSpPr>
            <p:cNvPr id="26" name="Rectangle: Rounded Corners 1037">
              <a:extLst>
                <a:ext uri="{FF2B5EF4-FFF2-40B4-BE49-F238E27FC236}">
                  <a16:creationId xmlns:a16="http://schemas.microsoft.com/office/drawing/2014/main" id="{C890917D-96B2-7EA5-13FD-5E6809099160}"/>
                </a:ext>
              </a:extLst>
            </p:cNvPr>
            <p:cNvSpPr/>
            <p:nvPr/>
          </p:nvSpPr>
          <p:spPr>
            <a:xfrm rot="16200000">
              <a:off x="2221496" y="2798123"/>
              <a:ext cx="308864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6B7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CAES</a:t>
              </a:r>
            </a:p>
          </p:txBody>
        </p:sp>
        <p:sp>
          <p:nvSpPr>
            <p:cNvPr id="27" name="Rectangle: Rounded Corners 1038">
              <a:extLst>
                <a:ext uri="{FF2B5EF4-FFF2-40B4-BE49-F238E27FC236}">
                  <a16:creationId xmlns:a16="http://schemas.microsoft.com/office/drawing/2014/main" id="{C7DE6101-7550-7459-48C0-A255EA32B788}"/>
                </a:ext>
              </a:extLst>
            </p:cNvPr>
            <p:cNvSpPr/>
            <p:nvPr/>
          </p:nvSpPr>
          <p:spPr>
            <a:xfrm rot="16200000">
              <a:off x="2409325" y="2747870"/>
              <a:ext cx="348190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BAB0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M-Air</a:t>
              </a:r>
            </a:p>
          </p:txBody>
        </p:sp>
      </p:grpSp>
      <p:sp>
        <p:nvSpPr>
          <p:cNvPr id="29" name="Rectangle: Rounded Corners 7">
            <a:extLst>
              <a:ext uri="{FF2B5EF4-FFF2-40B4-BE49-F238E27FC236}">
                <a16:creationId xmlns:a16="http://schemas.microsoft.com/office/drawing/2014/main" id="{6950DB7C-A1C6-0CA7-73DD-7717217F1A7F}"/>
              </a:ext>
            </a:extLst>
          </p:cNvPr>
          <p:cNvSpPr/>
          <p:nvPr/>
        </p:nvSpPr>
        <p:spPr>
          <a:xfrm>
            <a:off x="3589882" y="1989971"/>
            <a:ext cx="401014" cy="16722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Li-ion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E9C454-F821-AC66-5A10-C5A5EE01E2D8}"/>
              </a:ext>
            </a:extLst>
          </p:cNvPr>
          <p:cNvCxnSpPr>
            <a:cxnSpLocks/>
          </p:cNvCxnSpPr>
          <p:nvPr/>
        </p:nvCxnSpPr>
        <p:spPr>
          <a:xfrm flipV="1">
            <a:off x="3414745" y="2152837"/>
            <a:ext cx="175137" cy="370168"/>
          </a:xfrm>
          <a:prstGeom prst="line">
            <a:avLst/>
          </a:prstGeom>
          <a:ln w="28575">
            <a:solidFill>
              <a:srgbClr val="B07A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>
            <a:extLst>
              <a:ext uri="{FF2B5EF4-FFF2-40B4-BE49-F238E27FC236}">
                <a16:creationId xmlns:a16="http://schemas.microsoft.com/office/drawing/2014/main" id="{FC914E10-B3BE-9FDE-934E-19CDF8EE5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361"/>
          <a:stretch/>
        </p:blipFill>
        <p:spPr bwMode="auto">
          <a:xfrm>
            <a:off x="194077" y="431006"/>
            <a:ext cx="1247107" cy="59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F2831EC-59AD-6A37-1B4E-0522B3D03694}"/>
              </a:ext>
            </a:extLst>
          </p:cNvPr>
          <p:cNvSpPr txBox="1"/>
          <p:nvPr/>
        </p:nvSpPr>
        <p:spPr>
          <a:xfrm>
            <a:off x="8387797" y="3195089"/>
            <a:ext cx="98617" cy="233910"/>
          </a:xfrm>
          <a:prstGeom prst="rect">
            <a:avLst/>
          </a:prstGeom>
          <a:noFill/>
        </p:spPr>
        <p:txBody>
          <a:bodyPr wrap="none" lIns="9144" tIns="9144" rIns="9144" bIns="9144" rtlCol="0">
            <a:spAutoFit/>
          </a:bodyPr>
          <a:lstStyle/>
          <a:p>
            <a:r>
              <a:rPr lang="en-US" sz="1400" dirty="0">
                <a:latin typeface="Avenir LT Std 55 Roman" panose="020B0503020203020204" pitchFamily="34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870588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2" name="Group 6151">
            <a:extLst>
              <a:ext uri="{FF2B5EF4-FFF2-40B4-BE49-F238E27FC236}">
                <a16:creationId xmlns:a16="http://schemas.microsoft.com/office/drawing/2014/main" id="{C2CFC7C2-B579-7B22-BD96-020D60899D69}"/>
              </a:ext>
            </a:extLst>
          </p:cNvPr>
          <p:cNvGrpSpPr/>
          <p:nvPr/>
        </p:nvGrpSpPr>
        <p:grpSpPr>
          <a:xfrm>
            <a:off x="0" y="108392"/>
            <a:ext cx="9144000" cy="6667500"/>
            <a:chOff x="0" y="108392"/>
            <a:chExt cx="9144000" cy="6667500"/>
          </a:xfrm>
        </p:grpSpPr>
        <p:pic>
          <p:nvPicPr>
            <p:cNvPr id="6149" name="Picture 6148" descr="A picture containing text, screenshot, diagram, colorfulness&#10;&#10;Description automatically generated">
              <a:extLst>
                <a:ext uri="{FF2B5EF4-FFF2-40B4-BE49-F238E27FC236}">
                  <a16:creationId xmlns:a16="http://schemas.microsoft.com/office/drawing/2014/main" id="{11203B57-9652-186E-6FD9-A28819021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8392"/>
              <a:ext cx="9144000" cy="666750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BE651D-D5C6-CE96-58DE-6C68F06D233B}"/>
                </a:ext>
              </a:extLst>
            </p:cNvPr>
            <p:cNvGrpSpPr/>
            <p:nvPr/>
          </p:nvGrpSpPr>
          <p:grpSpPr>
            <a:xfrm>
              <a:off x="1486396" y="1447192"/>
              <a:ext cx="6934195" cy="3119983"/>
              <a:chOff x="1486396" y="989992"/>
              <a:chExt cx="6934195" cy="3119983"/>
            </a:xfrm>
          </p:grpSpPr>
          <p:sp>
            <p:nvSpPr>
              <p:cNvPr id="53" name="Rectangle: Rounded Corners 7">
                <a:extLst>
                  <a:ext uri="{FF2B5EF4-FFF2-40B4-BE49-F238E27FC236}">
                    <a16:creationId xmlns:a16="http://schemas.microsoft.com/office/drawing/2014/main" id="{9B33E9CF-1167-1C76-1165-5CE1C8C7BB69}"/>
                  </a:ext>
                </a:extLst>
              </p:cNvPr>
              <p:cNvSpPr/>
              <p:nvPr/>
            </p:nvSpPr>
            <p:spPr>
              <a:xfrm>
                <a:off x="7601132" y="2558484"/>
                <a:ext cx="401014" cy="16722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B07A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Li-ion</a:t>
                </a:r>
              </a:p>
            </p:txBody>
          </p:sp>
          <p:sp>
            <p:nvSpPr>
              <p:cNvPr id="54" name="Rectangle: Rounded Corners 17">
                <a:extLst>
                  <a:ext uri="{FF2B5EF4-FFF2-40B4-BE49-F238E27FC236}">
                    <a16:creationId xmlns:a16="http://schemas.microsoft.com/office/drawing/2014/main" id="{22A79353-ED2B-3E98-212D-48525B30B740}"/>
                  </a:ext>
                </a:extLst>
              </p:cNvPr>
              <p:cNvSpPr/>
              <p:nvPr/>
            </p:nvSpPr>
            <p:spPr>
              <a:xfrm>
                <a:off x="3847654" y="3905998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0FA62F8-1B4C-7B83-D49B-ACC9BEAC1B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25995" y="2721350"/>
                <a:ext cx="175137" cy="370168"/>
              </a:xfrm>
              <a:prstGeom prst="line">
                <a:avLst/>
              </a:prstGeom>
              <a:ln w="28575">
                <a:solidFill>
                  <a:srgbClr val="B07AA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tangle: Rounded Corners 30">
                <a:extLst>
                  <a:ext uri="{FF2B5EF4-FFF2-40B4-BE49-F238E27FC236}">
                    <a16:creationId xmlns:a16="http://schemas.microsoft.com/office/drawing/2014/main" id="{75AE7E31-18B9-6F21-D06B-BEAE138FDFAF}"/>
                  </a:ext>
                </a:extLst>
              </p:cNvPr>
              <p:cNvSpPr/>
              <p:nvPr/>
            </p:nvSpPr>
            <p:spPr>
              <a:xfrm>
                <a:off x="7440444" y="3589494"/>
                <a:ext cx="601132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Hydrogen</a:t>
                </a:r>
              </a:p>
            </p:txBody>
          </p:sp>
          <p:sp>
            <p:nvSpPr>
              <p:cNvPr id="57" name="Rectangle: Rounded Corners 1023">
                <a:extLst>
                  <a:ext uri="{FF2B5EF4-FFF2-40B4-BE49-F238E27FC236}">
                    <a16:creationId xmlns:a16="http://schemas.microsoft.com/office/drawing/2014/main" id="{191AC0FC-AC9A-A977-0317-D0355063EE59}"/>
                  </a:ext>
                </a:extLst>
              </p:cNvPr>
              <p:cNvSpPr/>
              <p:nvPr/>
            </p:nvSpPr>
            <p:spPr>
              <a:xfrm>
                <a:off x="5962749" y="3905998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58" name="Rectangle: Rounded Corners 1026">
                <a:extLst>
                  <a:ext uri="{FF2B5EF4-FFF2-40B4-BE49-F238E27FC236}">
                    <a16:creationId xmlns:a16="http://schemas.microsoft.com/office/drawing/2014/main" id="{D96979BC-DCBA-99FC-9E8F-572C8FEBB7DF}"/>
                  </a:ext>
                </a:extLst>
              </p:cNvPr>
              <p:cNvSpPr/>
              <p:nvPr/>
            </p:nvSpPr>
            <p:spPr>
              <a:xfrm>
                <a:off x="8050720" y="3905997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59" name="Rectangle: Rounded Corners 1030">
                <a:extLst>
                  <a:ext uri="{FF2B5EF4-FFF2-40B4-BE49-F238E27FC236}">
                    <a16:creationId xmlns:a16="http://schemas.microsoft.com/office/drawing/2014/main" id="{B3A662E8-3905-2AB1-3578-A76DE8C39061}"/>
                  </a:ext>
                </a:extLst>
              </p:cNvPr>
              <p:cNvSpPr/>
              <p:nvPr/>
            </p:nvSpPr>
            <p:spPr>
              <a:xfrm>
                <a:off x="1879069" y="3905998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60" name="Rectangle: Rounded Corners 1032">
                <a:extLst>
                  <a:ext uri="{FF2B5EF4-FFF2-40B4-BE49-F238E27FC236}">
                    <a16:creationId xmlns:a16="http://schemas.microsoft.com/office/drawing/2014/main" id="{BE65641B-8E25-CA52-3ABA-0275B9EE0AC2}"/>
                  </a:ext>
                </a:extLst>
              </p:cNvPr>
              <p:cNvSpPr/>
              <p:nvPr/>
            </p:nvSpPr>
            <p:spPr>
              <a:xfrm>
                <a:off x="5581267" y="3512819"/>
                <a:ext cx="601132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Hydrogen</a:t>
                </a:r>
              </a:p>
            </p:txBody>
          </p:sp>
          <p:sp>
            <p:nvSpPr>
              <p:cNvPr id="61" name="Rectangle: Rounded Corners 1033">
                <a:extLst>
                  <a:ext uri="{FF2B5EF4-FFF2-40B4-BE49-F238E27FC236}">
                    <a16:creationId xmlns:a16="http://schemas.microsoft.com/office/drawing/2014/main" id="{C77E4377-80CC-E375-3993-CDD05D391BD1}"/>
                  </a:ext>
                </a:extLst>
              </p:cNvPr>
              <p:cNvSpPr/>
              <p:nvPr/>
            </p:nvSpPr>
            <p:spPr>
              <a:xfrm rot="16200000">
                <a:off x="1845768" y="2319056"/>
                <a:ext cx="229455" cy="12638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4E79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PSH</a:t>
                </a:r>
              </a:p>
            </p:txBody>
          </p:sp>
          <p:sp>
            <p:nvSpPr>
              <p:cNvPr id="62" name="Rectangle: Rounded Corners 1034">
                <a:extLst>
                  <a:ext uri="{FF2B5EF4-FFF2-40B4-BE49-F238E27FC236}">
                    <a16:creationId xmlns:a16="http://schemas.microsoft.com/office/drawing/2014/main" id="{30D0F411-2394-A00E-863A-4B9CB4B0EE40}"/>
                  </a:ext>
                </a:extLst>
              </p:cNvPr>
              <p:cNvSpPr/>
              <p:nvPr/>
            </p:nvSpPr>
            <p:spPr>
              <a:xfrm rot="16200000">
                <a:off x="1561903" y="2579377"/>
                <a:ext cx="399712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E157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0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Gravity</a:t>
                </a:r>
              </a:p>
            </p:txBody>
          </p:sp>
          <p:sp>
            <p:nvSpPr>
              <p:cNvPr id="63" name="Rectangle: Rounded Corners 1035">
                <a:extLst>
                  <a:ext uri="{FF2B5EF4-FFF2-40B4-BE49-F238E27FC236}">
                    <a16:creationId xmlns:a16="http://schemas.microsoft.com/office/drawing/2014/main" id="{5E6F8609-2A47-1E2C-E8A7-EDEB0FB9EA7C}"/>
                  </a:ext>
                </a:extLst>
              </p:cNvPr>
              <p:cNvSpPr/>
              <p:nvPr/>
            </p:nvSpPr>
            <p:spPr>
              <a:xfrm rot="16200000">
                <a:off x="1440026" y="1988090"/>
                <a:ext cx="219127" cy="12638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59A1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RFB</a:t>
                </a:r>
              </a:p>
            </p:txBody>
          </p:sp>
          <p:sp>
            <p:nvSpPr>
              <p:cNvPr id="6144" name="Rectangle: Rounded Corners 1036">
                <a:extLst>
                  <a:ext uri="{FF2B5EF4-FFF2-40B4-BE49-F238E27FC236}">
                    <a16:creationId xmlns:a16="http://schemas.microsoft.com/office/drawing/2014/main" id="{0B589511-7C56-48A4-80D9-44844163762B}"/>
                  </a:ext>
                </a:extLst>
              </p:cNvPr>
              <p:cNvSpPr/>
              <p:nvPr/>
            </p:nvSpPr>
            <p:spPr>
              <a:xfrm rot="16200000">
                <a:off x="2156345" y="1138756"/>
                <a:ext cx="423914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F28E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Thermal</a:t>
                </a:r>
              </a:p>
            </p:txBody>
          </p:sp>
          <p:sp>
            <p:nvSpPr>
              <p:cNvPr id="6145" name="Rectangle: Rounded Corners 1037">
                <a:extLst>
                  <a:ext uri="{FF2B5EF4-FFF2-40B4-BE49-F238E27FC236}">
                    <a16:creationId xmlns:a16="http://schemas.microsoft.com/office/drawing/2014/main" id="{41D7C7BD-C507-F675-54FF-7EC6F06FC63A}"/>
                  </a:ext>
                </a:extLst>
              </p:cNvPr>
              <p:cNvSpPr/>
              <p:nvPr/>
            </p:nvSpPr>
            <p:spPr>
              <a:xfrm rot="16200000">
                <a:off x="2011899" y="2930314"/>
                <a:ext cx="308864" cy="12638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76B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CAES</a:t>
                </a:r>
              </a:p>
            </p:txBody>
          </p:sp>
          <p:sp>
            <p:nvSpPr>
              <p:cNvPr id="6147" name="Rectangle: Rounded Corners 1038">
                <a:extLst>
                  <a:ext uri="{FF2B5EF4-FFF2-40B4-BE49-F238E27FC236}">
                    <a16:creationId xmlns:a16="http://schemas.microsoft.com/office/drawing/2014/main" id="{CFE23CA5-0DD2-510F-A6A6-03688E6E9FA6}"/>
                  </a:ext>
                </a:extLst>
              </p:cNvPr>
              <p:cNvSpPr/>
              <p:nvPr/>
            </p:nvSpPr>
            <p:spPr>
              <a:xfrm rot="16200000">
                <a:off x="2409325" y="2747870"/>
                <a:ext cx="348190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BAB0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M-Air</a:t>
                </a:r>
              </a:p>
            </p:txBody>
          </p:sp>
        </p:grpSp>
        <p:sp>
          <p:nvSpPr>
            <p:cNvPr id="6150" name="Rectangle: Rounded Corners 7">
              <a:extLst>
                <a:ext uri="{FF2B5EF4-FFF2-40B4-BE49-F238E27FC236}">
                  <a16:creationId xmlns:a16="http://schemas.microsoft.com/office/drawing/2014/main" id="{8F7F0F15-39CE-4412-EC8B-4BE478A30CED}"/>
                </a:ext>
              </a:extLst>
            </p:cNvPr>
            <p:cNvSpPr/>
            <p:nvPr/>
          </p:nvSpPr>
          <p:spPr>
            <a:xfrm rot="16200000">
              <a:off x="1144181" y="2868229"/>
              <a:ext cx="399715" cy="12638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  <p:sp>
          <p:nvSpPr>
            <p:cNvPr id="6151" name="Rectangle: Rounded Corners 1032">
              <a:extLst>
                <a:ext uri="{FF2B5EF4-FFF2-40B4-BE49-F238E27FC236}">
                  <a16:creationId xmlns:a16="http://schemas.microsoft.com/office/drawing/2014/main" id="{D93932CB-93C5-D243-F636-3B985F7FB685}"/>
                </a:ext>
              </a:extLst>
            </p:cNvPr>
            <p:cNvSpPr/>
            <p:nvPr/>
          </p:nvSpPr>
          <p:spPr>
            <a:xfrm rot="16200000" flipH="1">
              <a:off x="2487724" y="3395396"/>
              <a:ext cx="560074" cy="1263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46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74491D-8701-AB7C-484A-98AAEF0FA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28"/>
            <a:ext cx="9144000" cy="6680923"/>
          </a:xfrm>
          <a:prstGeom prst="rect">
            <a:avLst/>
          </a:prstGeom>
        </p:spPr>
      </p:pic>
      <p:grpSp>
        <p:nvGrpSpPr>
          <p:cNvPr id="6152" name="Group 6151">
            <a:extLst>
              <a:ext uri="{FF2B5EF4-FFF2-40B4-BE49-F238E27FC236}">
                <a16:creationId xmlns:a16="http://schemas.microsoft.com/office/drawing/2014/main" id="{C2CFC7C2-B579-7B22-BD96-020D60899D69}"/>
              </a:ext>
            </a:extLst>
          </p:cNvPr>
          <p:cNvGrpSpPr/>
          <p:nvPr/>
        </p:nvGrpSpPr>
        <p:grpSpPr>
          <a:xfrm>
            <a:off x="1486397" y="1437735"/>
            <a:ext cx="6776382" cy="3484001"/>
            <a:chOff x="1505059" y="1437735"/>
            <a:chExt cx="6776382" cy="348400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BE651D-D5C6-CE96-58DE-6C68F06D233B}"/>
                </a:ext>
              </a:extLst>
            </p:cNvPr>
            <p:cNvGrpSpPr/>
            <p:nvPr/>
          </p:nvGrpSpPr>
          <p:grpSpPr>
            <a:xfrm>
              <a:off x="1505059" y="1437735"/>
              <a:ext cx="6776382" cy="3484001"/>
              <a:chOff x="1505059" y="980535"/>
              <a:chExt cx="6776382" cy="3484001"/>
            </a:xfrm>
          </p:grpSpPr>
          <p:sp>
            <p:nvSpPr>
              <p:cNvPr id="53" name="Rectangle: Rounded Corners 7">
                <a:extLst>
                  <a:ext uri="{FF2B5EF4-FFF2-40B4-BE49-F238E27FC236}">
                    <a16:creationId xmlns:a16="http://schemas.microsoft.com/office/drawing/2014/main" id="{9B33E9CF-1167-1C76-1165-5CE1C8C7BB69}"/>
                  </a:ext>
                </a:extLst>
              </p:cNvPr>
              <p:cNvSpPr/>
              <p:nvPr/>
            </p:nvSpPr>
            <p:spPr>
              <a:xfrm>
                <a:off x="7601132" y="2558484"/>
                <a:ext cx="401014" cy="16722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B07A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Li-ion</a:t>
                </a:r>
              </a:p>
            </p:txBody>
          </p:sp>
          <p:sp>
            <p:nvSpPr>
              <p:cNvPr id="54" name="Rectangle: Rounded Corners 17">
                <a:extLst>
                  <a:ext uri="{FF2B5EF4-FFF2-40B4-BE49-F238E27FC236}">
                    <a16:creationId xmlns:a16="http://schemas.microsoft.com/office/drawing/2014/main" id="{22A79353-ED2B-3E98-212D-48525B30B740}"/>
                  </a:ext>
                </a:extLst>
              </p:cNvPr>
              <p:cNvSpPr/>
              <p:nvPr/>
            </p:nvSpPr>
            <p:spPr>
              <a:xfrm>
                <a:off x="3899250" y="4260559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0FA62F8-1B4C-7B83-D49B-ACC9BEAC1B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25995" y="2721350"/>
                <a:ext cx="175137" cy="370168"/>
              </a:xfrm>
              <a:prstGeom prst="line">
                <a:avLst/>
              </a:prstGeom>
              <a:ln w="28575">
                <a:solidFill>
                  <a:srgbClr val="B07AA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tangle: Rounded Corners 30">
                <a:extLst>
                  <a:ext uri="{FF2B5EF4-FFF2-40B4-BE49-F238E27FC236}">
                    <a16:creationId xmlns:a16="http://schemas.microsoft.com/office/drawing/2014/main" id="{75AE7E31-18B9-6F21-D06B-BEAE138FDFAF}"/>
                  </a:ext>
                </a:extLst>
              </p:cNvPr>
              <p:cNvSpPr/>
              <p:nvPr/>
            </p:nvSpPr>
            <p:spPr>
              <a:xfrm>
                <a:off x="7384458" y="3626818"/>
                <a:ext cx="601132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Hydrogen</a:t>
                </a:r>
              </a:p>
            </p:txBody>
          </p:sp>
          <p:sp>
            <p:nvSpPr>
              <p:cNvPr id="57" name="Rectangle: Rounded Corners 1023">
                <a:extLst>
                  <a:ext uri="{FF2B5EF4-FFF2-40B4-BE49-F238E27FC236}">
                    <a16:creationId xmlns:a16="http://schemas.microsoft.com/office/drawing/2014/main" id="{191AC0FC-AC9A-A977-0317-D0355063EE59}"/>
                  </a:ext>
                </a:extLst>
              </p:cNvPr>
              <p:cNvSpPr/>
              <p:nvPr/>
            </p:nvSpPr>
            <p:spPr>
              <a:xfrm>
                <a:off x="5917467" y="4260559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58" name="Rectangle: Rounded Corners 1026">
                <a:extLst>
                  <a:ext uri="{FF2B5EF4-FFF2-40B4-BE49-F238E27FC236}">
                    <a16:creationId xmlns:a16="http://schemas.microsoft.com/office/drawing/2014/main" id="{D96979BC-DCBA-99FC-9E8F-572C8FEBB7DF}"/>
                  </a:ext>
                </a:extLst>
              </p:cNvPr>
              <p:cNvSpPr/>
              <p:nvPr/>
            </p:nvSpPr>
            <p:spPr>
              <a:xfrm>
                <a:off x="7911570" y="4260559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59" name="Rectangle: Rounded Corners 1030">
                <a:extLst>
                  <a:ext uri="{FF2B5EF4-FFF2-40B4-BE49-F238E27FC236}">
                    <a16:creationId xmlns:a16="http://schemas.microsoft.com/office/drawing/2014/main" id="{B3A662E8-3905-2AB1-3578-A76DE8C39061}"/>
                  </a:ext>
                </a:extLst>
              </p:cNvPr>
              <p:cNvSpPr/>
              <p:nvPr/>
            </p:nvSpPr>
            <p:spPr>
              <a:xfrm>
                <a:off x="1909453" y="4260558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60" name="Rectangle: Rounded Corners 1032">
                <a:extLst>
                  <a:ext uri="{FF2B5EF4-FFF2-40B4-BE49-F238E27FC236}">
                    <a16:creationId xmlns:a16="http://schemas.microsoft.com/office/drawing/2014/main" id="{BE65641B-8E25-CA52-3ABA-0275B9EE0AC2}"/>
                  </a:ext>
                </a:extLst>
              </p:cNvPr>
              <p:cNvSpPr/>
              <p:nvPr/>
            </p:nvSpPr>
            <p:spPr>
              <a:xfrm>
                <a:off x="5662183" y="3524829"/>
                <a:ext cx="601132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Hydrogen</a:t>
                </a:r>
              </a:p>
            </p:txBody>
          </p:sp>
          <p:sp>
            <p:nvSpPr>
              <p:cNvPr id="61" name="Rectangle: Rounded Corners 1033">
                <a:extLst>
                  <a:ext uri="{FF2B5EF4-FFF2-40B4-BE49-F238E27FC236}">
                    <a16:creationId xmlns:a16="http://schemas.microsoft.com/office/drawing/2014/main" id="{C77E4377-80CC-E375-3993-CDD05D391BD1}"/>
                  </a:ext>
                </a:extLst>
              </p:cNvPr>
              <p:cNvSpPr/>
              <p:nvPr/>
            </p:nvSpPr>
            <p:spPr>
              <a:xfrm rot="16200000">
                <a:off x="1876581" y="2453959"/>
                <a:ext cx="229455" cy="12638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4E79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PSH</a:t>
                </a:r>
              </a:p>
            </p:txBody>
          </p:sp>
          <p:sp>
            <p:nvSpPr>
              <p:cNvPr id="62" name="Rectangle: Rounded Corners 1034">
                <a:extLst>
                  <a:ext uri="{FF2B5EF4-FFF2-40B4-BE49-F238E27FC236}">
                    <a16:creationId xmlns:a16="http://schemas.microsoft.com/office/drawing/2014/main" id="{30D0F411-2394-A00E-863A-4B9CB4B0EE40}"/>
                  </a:ext>
                </a:extLst>
              </p:cNvPr>
              <p:cNvSpPr/>
              <p:nvPr/>
            </p:nvSpPr>
            <p:spPr>
              <a:xfrm rot="16200000">
                <a:off x="1576299" y="2587925"/>
                <a:ext cx="399712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E157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0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Gravity</a:t>
                </a:r>
              </a:p>
            </p:txBody>
          </p:sp>
          <p:sp>
            <p:nvSpPr>
              <p:cNvPr id="63" name="Rectangle: Rounded Corners 1035">
                <a:extLst>
                  <a:ext uri="{FF2B5EF4-FFF2-40B4-BE49-F238E27FC236}">
                    <a16:creationId xmlns:a16="http://schemas.microsoft.com/office/drawing/2014/main" id="{5E6F8609-2A47-1E2C-E8A7-EDEB0FB9EA7C}"/>
                  </a:ext>
                </a:extLst>
              </p:cNvPr>
              <p:cNvSpPr/>
              <p:nvPr/>
            </p:nvSpPr>
            <p:spPr>
              <a:xfrm rot="16200000">
                <a:off x="1458689" y="1997421"/>
                <a:ext cx="219127" cy="12638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59A1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RFB</a:t>
                </a:r>
              </a:p>
            </p:txBody>
          </p:sp>
          <p:sp>
            <p:nvSpPr>
              <p:cNvPr id="6144" name="Rectangle: Rounded Corners 1036">
                <a:extLst>
                  <a:ext uri="{FF2B5EF4-FFF2-40B4-BE49-F238E27FC236}">
                    <a16:creationId xmlns:a16="http://schemas.microsoft.com/office/drawing/2014/main" id="{0B589511-7C56-48A4-80D9-44844163762B}"/>
                  </a:ext>
                </a:extLst>
              </p:cNvPr>
              <p:cNvSpPr/>
              <p:nvPr/>
            </p:nvSpPr>
            <p:spPr>
              <a:xfrm rot="16200000">
                <a:off x="2201619" y="1129299"/>
                <a:ext cx="423914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F28E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Thermal</a:t>
                </a:r>
              </a:p>
            </p:txBody>
          </p:sp>
          <p:sp>
            <p:nvSpPr>
              <p:cNvPr id="6145" name="Rectangle: Rounded Corners 1037">
                <a:extLst>
                  <a:ext uri="{FF2B5EF4-FFF2-40B4-BE49-F238E27FC236}">
                    <a16:creationId xmlns:a16="http://schemas.microsoft.com/office/drawing/2014/main" id="{41D7C7BD-C507-F675-54FF-7EC6F06FC63A}"/>
                  </a:ext>
                </a:extLst>
              </p:cNvPr>
              <p:cNvSpPr/>
              <p:nvPr/>
            </p:nvSpPr>
            <p:spPr>
              <a:xfrm rot="16200000">
                <a:off x="2040690" y="2938195"/>
                <a:ext cx="308864" cy="12638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76B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CAES</a:t>
                </a:r>
              </a:p>
            </p:txBody>
          </p:sp>
          <p:sp>
            <p:nvSpPr>
              <p:cNvPr id="6147" name="Rectangle: Rounded Corners 1038">
                <a:extLst>
                  <a:ext uri="{FF2B5EF4-FFF2-40B4-BE49-F238E27FC236}">
                    <a16:creationId xmlns:a16="http://schemas.microsoft.com/office/drawing/2014/main" id="{CFE23CA5-0DD2-510F-A6A6-03688E6E9FA6}"/>
                  </a:ext>
                </a:extLst>
              </p:cNvPr>
              <p:cNvSpPr/>
              <p:nvPr/>
            </p:nvSpPr>
            <p:spPr>
              <a:xfrm rot="16200000">
                <a:off x="2336689" y="2900875"/>
                <a:ext cx="560075" cy="13166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BAB0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Metal-Air</a:t>
                </a:r>
              </a:p>
            </p:txBody>
          </p:sp>
        </p:grpSp>
        <p:sp>
          <p:nvSpPr>
            <p:cNvPr id="6151" name="Rectangle: Rounded Corners 1032">
              <a:extLst>
                <a:ext uri="{FF2B5EF4-FFF2-40B4-BE49-F238E27FC236}">
                  <a16:creationId xmlns:a16="http://schemas.microsoft.com/office/drawing/2014/main" id="{D93932CB-93C5-D243-F636-3B985F7FB685}"/>
                </a:ext>
              </a:extLst>
            </p:cNvPr>
            <p:cNvSpPr/>
            <p:nvPr/>
          </p:nvSpPr>
          <p:spPr>
            <a:xfrm rot="16200000" flipH="1">
              <a:off x="2551660" y="3432720"/>
              <a:ext cx="560074" cy="1263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</p:grpSp>
      <p:sp>
        <p:nvSpPr>
          <p:cNvPr id="2" name="Rectangle: Rounded Corners 1035">
            <a:extLst>
              <a:ext uri="{FF2B5EF4-FFF2-40B4-BE49-F238E27FC236}">
                <a16:creationId xmlns:a16="http://schemas.microsoft.com/office/drawing/2014/main" id="{377B6020-D360-997D-F342-0D633DF24124}"/>
              </a:ext>
            </a:extLst>
          </p:cNvPr>
          <p:cNvSpPr/>
          <p:nvPr/>
        </p:nvSpPr>
        <p:spPr>
          <a:xfrm rot="16200000">
            <a:off x="1182926" y="3030972"/>
            <a:ext cx="311197" cy="126389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Li-ion</a:t>
            </a:r>
          </a:p>
        </p:txBody>
      </p:sp>
    </p:spTree>
    <p:extLst>
      <p:ext uri="{BB962C8B-B14F-4D97-AF65-F5344CB8AC3E}">
        <p14:creationId xmlns:p14="http://schemas.microsoft.com/office/powerpoint/2010/main" val="3234038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A80CDB3-F18A-5136-665E-19B14A60FBFD}"/>
              </a:ext>
            </a:extLst>
          </p:cNvPr>
          <p:cNvGrpSpPr/>
          <p:nvPr/>
        </p:nvGrpSpPr>
        <p:grpSpPr>
          <a:xfrm>
            <a:off x="241206" y="208338"/>
            <a:ext cx="8611481" cy="5181486"/>
            <a:chOff x="241206" y="208338"/>
            <a:chExt cx="8611481" cy="5181486"/>
          </a:xfrm>
        </p:grpSpPr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B56E21C4-5F18-AE40-383F-9002CF1A26C8}"/>
                </a:ext>
              </a:extLst>
            </p:cNvPr>
            <p:cNvGrpSpPr/>
            <p:nvPr/>
          </p:nvGrpSpPr>
          <p:grpSpPr>
            <a:xfrm>
              <a:off x="241206" y="208338"/>
              <a:ext cx="8611481" cy="5181486"/>
              <a:chOff x="418493" y="163634"/>
              <a:chExt cx="10619922" cy="6098658"/>
            </a:xfrm>
          </p:grpSpPr>
          <p:cxnSp>
            <p:nvCxnSpPr>
              <p:cNvPr id="326" name="Connector: Elbow 325">
                <a:extLst>
                  <a:ext uri="{FF2B5EF4-FFF2-40B4-BE49-F238E27FC236}">
                    <a16:creationId xmlns:a16="http://schemas.microsoft.com/office/drawing/2014/main" id="{E239E682-2F50-8E0F-8184-1738309F7C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00355" y="866246"/>
                <a:ext cx="2699655" cy="464600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nector: Elbow 299">
                <a:extLst>
                  <a:ext uri="{FF2B5EF4-FFF2-40B4-BE49-F238E27FC236}">
                    <a16:creationId xmlns:a16="http://schemas.microsoft.com/office/drawing/2014/main" id="{08F0D37C-D4B5-2792-D90C-3DC39738AE16}"/>
                  </a:ext>
                </a:extLst>
              </p:cNvPr>
              <p:cNvCxnSpPr>
                <a:cxnSpLocks/>
                <a:stCxn id="40" idx="2"/>
              </p:cNvCxnSpPr>
              <p:nvPr/>
            </p:nvCxnSpPr>
            <p:spPr>
              <a:xfrm rot="16200000" flipH="1">
                <a:off x="3249273" y="-99498"/>
                <a:ext cx="461836" cy="2393328"/>
              </a:xfrm>
              <a:prstGeom prst="bentConnector2">
                <a:avLst/>
              </a:prstGeom>
              <a:ln w="19050">
                <a:solidFill>
                  <a:srgbClr val="F1E51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77F8E35A-BDD5-BB8F-69D6-ACBED77C8F9C}"/>
                  </a:ext>
                </a:extLst>
              </p:cNvPr>
              <p:cNvCxnSpPr>
                <a:cxnSpLocks/>
                <a:endCxn id="32" idx="0"/>
              </p:cNvCxnSpPr>
              <p:nvPr/>
            </p:nvCxnSpPr>
            <p:spPr>
              <a:xfrm flipH="1">
                <a:off x="5255995" y="1619472"/>
                <a:ext cx="13173" cy="2086010"/>
              </a:xfrm>
              <a:prstGeom prst="straightConnector1">
                <a:avLst/>
              </a:prstGeom>
              <a:ln w="19050">
                <a:solidFill>
                  <a:srgbClr val="79706E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D92F640-9C83-391A-EB83-118E5B634CA4}"/>
                  </a:ext>
                </a:extLst>
              </p:cNvPr>
              <p:cNvGrpSpPr/>
              <p:nvPr/>
            </p:nvGrpSpPr>
            <p:grpSpPr>
              <a:xfrm>
                <a:off x="3139477" y="3264322"/>
                <a:ext cx="1238012" cy="553878"/>
                <a:chOff x="2960913" y="526868"/>
                <a:chExt cx="1410659" cy="635727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2231053F-31D1-4E52-77F8-7FE9EDA0FC1A}"/>
                    </a:ext>
                  </a:extLst>
                </p:cNvPr>
                <p:cNvSpPr/>
                <p:nvPr/>
              </p:nvSpPr>
              <p:spPr>
                <a:xfrm>
                  <a:off x="2960913" y="526868"/>
                  <a:ext cx="1410659" cy="63572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B07AA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900">
                    <a:latin typeface="Avenir LT Std 55 Roman" panose="020B0503020203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674AC47D-3410-AFA0-ABB2-FDE85153C910}"/>
                    </a:ext>
                  </a:extLst>
                </p:cNvPr>
                <p:cNvSpPr/>
                <p:nvPr/>
              </p:nvSpPr>
              <p:spPr>
                <a:xfrm>
                  <a:off x="2960915" y="527757"/>
                  <a:ext cx="1410656" cy="634838"/>
                </a:xfrm>
                <a:prstGeom prst="roundRect">
                  <a:avLst>
                    <a:gd name="adj" fmla="val 35024"/>
                  </a:avLst>
                </a:prstGeom>
                <a:solidFill>
                  <a:schemeClr val="bg1"/>
                </a:solidFill>
                <a:ln w="19050">
                  <a:solidFill>
                    <a:srgbClr val="B07AA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Avenir LT Std 55 Roman" panose="020B0503020203020204" pitchFamily="34" charset="0"/>
                      <a:cs typeface="Arial" panose="020B0604020202020204" pitchFamily="34" charset="0"/>
                    </a:rPr>
                    <a:t>Combined Energy/Power</a:t>
                  </a:r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31FA47-919E-3421-7365-14E636863E3D}"/>
                  </a:ext>
                </a:extLst>
              </p:cNvPr>
              <p:cNvSpPr/>
              <p:nvPr/>
            </p:nvSpPr>
            <p:spPr>
              <a:xfrm>
                <a:off x="4784672" y="2869464"/>
                <a:ext cx="929470" cy="47244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7970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Power Conversion</a:t>
                </a:r>
              </a:p>
            </p:txBody>
          </p: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2EBC7FFA-776A-2210-9D58-6BA7236CEE67}"/>
                  </a:ext>
                </a:extLst>
              </p:cNvPr>
              <p:cNvSpPr/>
              <p:nvPr/>
            </p:nvSpPr>
            <p:spPr>
              <a:xfrm>
                <a:off x="6865224" y="3705481"/>
                <a:ext cx="955725" cy="467361"/>
              </a:xfrm>
              <a:prstGeom prst="roundRect">
                <a:avLst/>
              </a:prstGeom>
              <a:solidFill>
                <a:srgbClr val="FF9DA7">
                  <a:alpha val="30196"/>
                </a:srgbClr>
              </a:solidFill>
              <a:ln w="19050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Cavern Storage</a:t>
                </a: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CE310-345E-A2AD-B4DF-6137B211CF4C}"/>
                  </a:ext>
                </a:extLst>
              </p:cNvPr>
              <p:cNvSpPr/>
              <p:nvPr/>
            </p:nvSpPr>
            <p:spPr>
              <a:xfrm>
                <a:off x="4788839" y="3705482"/>
                <a:ext cx="934311" cy="467361"/>
              </a:xfrm>
              <a:prstGeom prst="roundRect">
                <a:avLst/>
              </a:prstGeom>
              <a:solidFill>
                <a:srgbClr val="79706E">
                  <a:alpha val="30196"/>
                </a:srgbClr>
              </a:solidFill>
              <a:ln w="19050">
                <a:solidFill>
                  <a:srgbClr val="7970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Energy Storage</a:t>
                </a:r>
              </a:p>
            </p:txBody>
          </p:sp>
          <p:sp>
            <p:nvSpPr>
              <p:cNvPr id="40" name="Flowchart: Off-page Connector 39">
                <a:extLst>
                  <a:ext uri="{FF2B5EF4-FFF2-40B4-BE49-F238E27FC236}">
                    <a16:creationId xmlns:a16="http://schemas.microsoft.com/office/drawing/2014/main" id="{F7338A17-403E-D723-2F5C-C7B58E2F4DA3}"/>
                  </a:ext>
                </a:extLst>
              </p:cNvPr>
              <p:cNvSpPr/>
              <p:nvPr/>
            </p:nvSpPr>
            <p:spPr>
              <a:xfrm>
                <a:off x="1884448" y="455754"/>
                <a:ext cx="798158" cy="410494"/>
              </a:xfrm>
              <a:prstGeom prst="flowChartOffpageConnector">
                <a:avLst/>
              </a:prstGeom>
              <a:noFill/>
              <a:ln w="19050">
                <a:solidFill>
                  <a:srgbClr val="F1E5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Solar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C9CC2C7-E22F-EB0C-8AFC-4C538BA3BE3E}"/>
                  </a:ext>
                </a:extLst>
              </p:cNvPr>
              <p:cNvSpPr/>
              <p:nvPr/>
            </p:nvSpPr>
            <p:spPr>
              <a:xfrm>
                <a:off x="6181298" y="2871851"/>
                <a:ext cx="929470" cy="47005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Electrolyzers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0F05B2D-7374-0AE3-FB88-9E5300E9011A}"/>
                  </a:ext>
                </a:extLst>
              </p:cNvPr>
              <p:cNvSpPr/>
              <p:nvPr/>
            </p:nvSpPr>
            <p:spPr>
              <a:xfrm>
                <a:off x="7536943" y="2850606"/>
                <a:ext cx="934309" cy="46736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Fuel Cells</a:t>
                </a:r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1FAD53B2-A300-D2E6-6DBF-427338959BA0}"/>
                  </a:ext>
                </a:extLst>
              </p:cNvPr>
              <p:cNvCxnSpPr>
                <a:cxnSpLocks/>
                <a:stCxn id="2" idx="3"/>
              </p:cNvCxnSpPr>
              <p:nvPr/>
            </p:nvCxnSpPr>
            <p:spPr>
              <a:xfrm>
                <a:off x="7820949" y="3939162"/>
                <a:ext cx="183149" cy="0"/>
              </a:xfrm>
              <a:prstGeom prst="line">
                <a:avLst/>
              </a:prstGeom>
              <a:ln w="19050">
                <a:solidFill>
                  <a:srgbClr val="FF9D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8201BF7-D242-D8FA-FF62-2051E5B11500}"/>
                  </a:ext>
                </a:extLst>
              </p:cNvPr>
              <p:cNvSpPr/>
              <p:nvPr/>
            </p:nvSpPr>
            <p:spPr>
              <a:xfrm>
                <a:off x="2799808" y="1899771"/>
                <a:ext cx="6000202" cy="2650856"/>
              </a:xfrm>
              <a:prstGeom prst="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900">
                  <a:latin typeface="Avenir LT Std 55 Roman" panose="020B0503020203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14B09406-9C9D-18C7-47AE-8C27649F37C7}"/>
                  </a:ext>
                </a:extLst>
              </p:cNvPr>
              <p:cNvCxnSpPr>
                <a:cxnSpLocks/>
                <a:stCxn id="49" idx="2"/>
              </p:cNvCxnSpPr>
              <p:nvPr/>
            </p:nvCxnSpPr>
            <p:spPr>
              <a:xfrm>
                <a:off x="6646033" y="3341905"/>
                <a:ext cx="1" cy="597255"/>
              </a:xfrm>
              <a:prstGeom prst="line">
                <a:avLst/>
              </a:prstGeom>
              <a:ln w="19050">
                <a:solidFill>
                  <a:srgbClr val="FF9D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Arrow Connector 201">
                <a:extLst>
                  <a:ext uri="{FF2B5EF4-FFF2-40B4-BE49-F238E27FC236}">
                    <a16:creationId xmlns:a16="http://schemas.microsoft.com/office/drawing/2014/main" id="{105D8F6C-2123-BD33-CB60-7214423625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29390" y="3939160"/>
                <a:ext cx="219052" cy="1"/>
              </a:xfrm>
              <a:prstGeom prst="straightConnector1">
                <a:avLst/>
              </a:prstGeom>
              <a:ln w="19050">
                <a:solidFill>
                  <a:srgbClr val="FF9DA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nector: Elbow 215">
                <a:extLst>
                  <a:ext uri="{FF2B5EF4-FFF2-40B4-BE49-F238E27FC236}">
                    <a16:creationId xmlns:a16="http://schemas.microsoft.com/office/drawing/2014/main" id="{AE88E3D1-F725-2969-81AD-BEFA965D1475}"/>
                  </a:ext>
                </a:extLst>
              </p:cNvPr>
              <p:cNvCxnSpPr>
                <a:cxnSpLocks/>
                <a:stCxn id="47" idx="0"/>
                <a:endCxn id="339" idx="3"/>
              </p:cNvCxnSpPr>
              <p:nvPr/>
            </p:nvCxnSpPr>
            <p:spPr>
              <a:xfrm rot="5400000" flipH="1" flipV="1">
                <a:off x="3464209" y="1837409"/>
                <a:ext cx="1721963" cy="1133413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B07AA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87018B28-0D5E-B7BD-24CB-3199900F0198}"/>
                  </a:ext>
                </a:extLst>
              </p:cNvPr>
              <p:cNvCxnSpPr>
                <a:cxnSpLocks/>
                <a:endCxn id="339" idx="5"/>
              </p:cNvCxnSpPr>
              <p:nvPr/>
            </p:nvCxnSpPr>
            <p:spPr>
              <a:xfrm flipV="1">
                <a:off x="5889408" y="1543133"/>
                <a:ext cx="0" cy="573050"/>
              </a:xfrm>
              <a:prstGeom prst="straightConnector1">
                <a:avLst/>
              </a:prstGeom>
              <a:ln w="19050">
                <a:solidFill>
                  <a:srgbClr val="FF9DA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nector: Elbow 230">
                <a:extLst>
                  <a:ext uri="{FF2B5EF4-FFF2-40B4-BE49-F238E27FC236}">
                    <a16:creationId xmlns:a16="http://schemas.microsoft.com/office/drawing/2014/main" id="{8111D062-5DF1-F878-39B6-5A35E6EAEE81}"/>
                  </a:ext>
                </a:extLst>
              </p:cNvPr>
              <p:cNvCxnSpPr>
                <a:cxnSpLocks/>
                <a:endCxn id="50" idx="0"/>
              </p:cNvCxnSpPr>
              <p:nvPr/>
            </p:nvCxnSpPr>
            <p:spPr>
              <a:xfrm>
                <a:off x="5889408" y="2131322"/>
                <a:ext cx="2114690" cy="719284"/>
              </a:xfrm>
              <a:prstGeom prst="bentConnector2">
                <a:avLst/>
              </a:prstGeom>
              <a:ln w="19050">
                <a:solidFill>
                  <a:srgbClr val="FF9D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nector: Elbow 273">
                <a:extLst>
                  <a:ext uri="{FF2B5EF4-FFF2-40B4-BE49-F238E27FC236}">
                    <a16:creationId xmlns:a16="http://schemas.microsoft.com/office/drawing/2014/main" id="{91235084-2C51-294A-B879-2B0ACB490A3D}"/>
                  </a:ext>
                </a:extLst>
              </p:cNvPr>
              <p:cNvCxnSpPr>
                <a:cxnSpLocks/>
                <a:stCxn id="49" idx="0"/>
              </p:cNvCxnSpPr>
              <p:nvPr/>
            </p:nvCxnSpPr>
            <p:spPr>
              <a:xfrm rot="16200000" flipV="1">
                <a:off x="5494596" y="1720414"/>
                <a:ext cx="1249991" cy="1052885"/>
              </a:xfrm>
              <a:prstGeom prst="bentConnector3">
                <a:avLst>
                  <a:gd name="adj1" fmla="val 38853"/>
                </a:avLst>
              </a:prstGeom>
              <a:ln w="19050">
                <a:solidFill>
                  <a:srgbClr val="FF9D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2" name="Left Brace 291">
                <a:extLst>
                  <a:ext uri="{FF2B5EF4-FFF2-40B4-BE49-F238E27FC236}">
                    <a16:creationId xmlns:a16="http://schemas.microsoft.com/office/drawing/2014/main" id="{BA76C58B-31CA-BE99-3350-4277F6BB1510}"/>
                  </a:ext>
                </a:extLst>
              </p:cNvPr>
              <p:cNvSpPr/>
              <p:nvPr/>
            </p:nvSpPr>
            <p:spPr>
              <a:xfrm rot="16200000">
                <a:off x="3627410" y="4252050"/>
                <a:ext cx="208763" cy="1184627"/>
              </a:xfrm>
              <a:prstGeom prst="leftBrace">
                <a:avLst>
                  <a:gd name="adj1" fmla="val 47619"/>
                  <a:gd name="adj2" fmla="val 50000"/>
                </a:avLst>
              </a:prstGeom>
              <a:ln w="19050">
                <a:solidFill>
                  <a:srgbClr val="B07AA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900">
                  <a:latin typeface="Avenir LT Std 55 Roman" panose="020B0503020203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4" name="Left Brace 293">
                <a:extLst>
                  <a:ext uri="{FF2B5EF4-FFF2-40B4-BE49-F238E27FC236}">
                    <a16:creationId xmlns:a16="http://schemas.microsoft.com/office/drawing/2014/main" id="{062EC389-DBD2-3379-64C1-4BA9E6C9B996}"/>
                  </a:ext>
                </a:extLst>
              </p:cNvPr>
              <p:cNvSpPr/>
              <p:nvPr/>
            </p:nvSpPr>
            <p:spPr>
              <a:xfrm rot="16200000">
                <a:off x="5164787" y="4252050"/>
                <a:ext cx="208763" cy="1184627"/>
              </a:xfrm>
              <a:prstGeom prst="leftBrace">
                <a:avLst>
                  <a:gd name="adj1" fmla="val 47619"/>
                  <a:gd name="adj2" fmla="val 50000"/>
                </a:avLst>
              </a:prstGeom>
              <a:ln w="19050">
                <a:solidFill>
                  <a:srgbClr val="7970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900">
                  <a:latin typeface="Avenir LT Std 55 Roman" panose="020B0503020203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5" name="Left Brace 294">
                <a:extLst>
                  <a:ext uri="{FF2B5EF4-FFF2-40B4-BE49-F238E27FC236}">
                    <a16:creationId xmlns:a16="http://schemas.microsoft.com/office/drawing/2014/main" id="{69C07456-E8B5-3F69-7630-EDF462B8E76C}"/>
                  </a:ext>
                </a:extLst>
              </p:cNvPr>
              <p:cNvSpPr/>
              <p:nvPr/>
            </p:nvSpPr>
            <p:spPr>
              <a:xfrm rot="16200000">
                <a:off x="7221893" y="3711382"/>
                <a:ext cx="208764" cy="2289954"/>
              </a:xfrm>
              <a:prstGeom prst="leftBrace">
                <a:avLst>
                  <a:gd name="adj1" fmla="val 47619"/>
                  <a:gd name="adj2" fmla="val 50000"/>
                </a:avLst>
              </a:prstGeom>
              <a:ln w="19050">
                <a:solidFill>
                  <a:srgbClr val="FF9D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900">
                  <a:latin typeface="Avenir LT Std 55 Roman" panose="020B0503020203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F40C1B9E-9668-D94E-D381-23F84063D368}"/>
                  </a:ext>
                </a:extLst>
              </p:cNvPr>
              <p:cNvSpPr txBox="1"/>
              <p:nvPr/>
            </p:nvSpPr>
            <p:spPr>
              <a:xfrm>
                <a:off x="2933808" y="5006471"/>
                <a:ext cx="1595964" cy="113506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45720" rIns="45720" rtlCol="0">
                <a:spAutoFit/>
              </a:bodyPr>
              <a:lstStyle/>
              <a:p>
                <a:pPr algn="ctr">
                  <a:spcAft>
                    <a:spcPts val="750"/>
                  </a:spcAft>
                </a:pPr>
                <a:r>
                  <a:rPr lang="en-US" sz="1000" b="1">
                    <a:solidFill>
                      <a:srgbClr val="955984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Representative Short-Duration Technology:</a:t>
                </a:r>
              </a:p>
              <a:p>
                <a:pPr algn="ctr">
                  <a:spcAft>
                    <a:spcPts val="750"/>
                  </a:spcAft>
                </a:pPr>
                <a:r>
                  <a:rPr lang="en-US" sz="1000" b="1">
                    <a:solidFill>
                      <a:srgbClr val="955984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>
                    <a:solidFill>
                      <a:srgbClr val="955984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Li-ion battery storage</a:t>
                </a:r>
              </a:p>
            </p:txBody>
          </p:sp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C079B41C-0131-DAD1-63F7-C55975A45AA1}"/>
                  </a:ext>
                </a:extLst>
              </p:cNvPr>
              <p:cNvSpPr txBox="1"/>
              <p:nvPr/>
            </p:nvSpPr>
            <p:spPr>
              <a:xfrm>
                <a:off x="4531163" y="5006471"/>
                <a:ext cx="1436489" cy="125582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45720" rIns="45720" rtlCol="0">
                <a:spAutoFit/>
              </a:bodyPr>
              <a:lstStyle/>
              <a:p>
                <a:pPr algn="ctr">
                  <a:spcAft>
                    <a:spcPts val="750"/>
                  </a:spcAft>
                </a:pPr>
                <a:r>
                  <a:rPr lang="en-US" sz="1000" b="1">
                    <a:solidFill>
                      <a:srgbClr val="514B49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Example Mid-Duration Technology</a:t>
                </a:r>
              </a:p>
              <a:p>
                <a:pPr algn="ctr">
                  <a:spcAft>
                    <a:spcPts val="750"/>
                  </a:spcAft>
                </a:pPr>
                <a:r>
                  <a:rPr lang="en-US" sz="1000">
                    <a:solidFill>
                      <a:srgbClr val="514B49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or</a:t>
                </a:r>
              </a:p>
              <a:p>
                <a:pPr algn="ctr">
                  <a:spcAft>
                    <a:spcPts val="750"/>
                  </a:spcAft>
                </a:pPr>
                <a:r>
                  <a:rPr lang="en-US" sz="1000" i="1">
                    <a:solidFill>
                      <a:srgbClr val="514B49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Storage X</a:t>
                </a:r>
              </a:p>
            </p:txBody>
          </p:sp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9C27692B-AFC8-384E-6A35-D6FDFFD8A577}"/>
                  </a:ext>
                </a:extLst>
              </p:cNvPr>
              <p:cNvSpPr txBox="1"/>
              <p:nvPr/>
            </p:nvSpPr>
            <p:spPr>
              <a:xfrm>
                <a:off x="6546476" y="5007889"/>
                <a:ext cx="1555647" cy="113506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45720" rIns="45720" rtlCol="0">
                <a:spAutoFit/>
              </a:bodyPr>
              <a:lstStyle/>
              <a:p>
                <a:pPr algn="ctr">
                  <a:spcAft>
                    <a:spcPts val="750"/>
                  </a:spcAft>
                </a:pPr>
                <a:r>
                  <a:rPr lang="en-US" sz="1000" b="1">
                    <a:solidFill>
                      <a:srgbClr val="F08080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Representative Long-Duration Technology: </a:t>
                </a:r>
              </a:p>
              <a:p>
                <a:pPr algn="ctr">
                  <a:spcAft>
                    <a:spcPts val="750"/>
                  </a:spcAft>
                </a:pPr>
                <a:r>
                  <a:rPr lang="en-US" sz="1000">
                    <a:solidFill>
                      <a:srgbClr val="F08080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Electrolytic Hydrogen Storage</a:t>
                </a:r>
              </a:p>
            </p:txBody>
          </p:sp>
          <p:sp>
            <p:nvSpPr>
              <p:cNvPr id="310" name="Flowchart: Off-page Connector 309">
                <a:extLst>
                  <a:ext uri="{FF2B5EF4-FFF2-40B4-BE49-F238E27FC236}">
                    <a16:creationId xmlns:a16="http://schemas.microsoft.com/office/drawing/2014/main" id="{D4926F16-7A08-6472-79BE-FB2F0D18AD86}"/>
                  </a:ext>
                </a:extLst>
              </p:cNvPr>
              <p:cNvSpPr/>
              <p:nvPr/>
            </p:nvSpPr>
            <p:spPr>
              <a:xfrm>
                <a:off x="3148352" y="455963"/>
                <a:ext cx="798158" cy="410494"/>
              </a:xfrm>
              <a:prstGeom prst="flowChartOffpageConnector">
                <a:avLst/>
              </a:prstGeom>
              <a:noFill/>
              <a:ln w="19050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Wind</a:t>
                </a:r>
              </a:p>
            </p:txBody>
          </p:sp>
          <p:cxnSp>
            <p:nvCxnSpPr>
              <p:cNvPr id="311" name="Connector: Elbow 310">
                <a:extLst>
                  <a:ext uri="{FF2B5EF4-FFF2-40B4-BE49-F238E27FC236}">
                    <a16:creationId xmlns:a16="http://schemas.microsoft.com/office/drawing/2014/main" id="{931885B9-A6E8-D5B0-B4DC-00E51F86AACE}"/>
                  </a:ext>
                </a:extLst>
              </p:cNvPr>
              <p:cNvCxnSpPr>
                <a:cxnSpLocks/>
                <a:stCxn id="310" idx="2"/>
              </p:cNvCxnSpPr>
              <p:nvPr/>
            </p:nvCxnSpPr>
            <p:spPr>
              <a:xfrm rot="16200000" flipH="1">
                <a:off x="3881330" y="532558"/>
                <a:ext cx="461627" cy="1129424"/>
              </a:xfrm>
              <a:prstGeom prst="bentConnector2">
                <a:avLst/>
              </a:prstGeom>
              <a:ln w="19050">
                <a:solidFill>
                  <a:srgbClr val="6495E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DA9A72EB-0134-B33E-0BA4-96259FA61286}"/>
                  </a:ext>
                </a:extLst>
              </p:cNvPr>
              <p:cNvSpPr txBox="1"/>
              <p:nvPr/>
            </p:nvSpPr>
            <p:spPr>
              <a:xfrm>
                <a:off x="1797988" y="2897839"/>
                <a:ext cx="981274" cy="54338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45720" rIns="45720" rtlCol="0">
                <a:spAutoFit/>
              </a:bodyPr>
              <a:lstStyle/>
              <a:p>
                <a:r>
                  <a:rPr lang="en-US" sz="1200" b="1">
                    <a:solidFill>
                      <a:srgbClr val="002060"/>
                    </a:solidFill>
                    <a:latin typeface="Avenir LT Std 55 Roman" panose="020B0503020203020204" pitchFamily="34" charset="0"/>
                  </a:rPr>
                  <a:t>Energy Storage</a:t>
                </a:r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6B64BA5D-8C0A-EED8-5CD1-6F5F8C36D2EE}"/>
                  </a:ext>
                </a:extLst>
              </p:cNvPr>
              <p:cNvSpPr/>
              <p:nvPr/>
            </p:nvSpPr>
            <p:spPr>
              <a:xfrm>
                <a:off x="1589316" y="216121"/>
                <a:ext cx="2691155" cy="1402578"/>
              </a:xfrm>
              <a:prstGeom prst="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900">
                  <a:latin typeface="Avenir LT Std 55 Roman" panose="020B0503020203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75257C16-78B9-7DB0-A8C1-AB489F88782B}"/>
                  </a:ext>
                </a:extLst>
              </p:cNvPr>
              <p:cNvSpPr txBox="1"/>
              <p:nvPr/>
            </p:nvSpPr>
            <p:spPr>
              <a:xfrm>
                <a:off x="418493" y="635940"/>
                <a:ext cx="1200099" cy="54338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45720" rIns="45720" rtlCol="0">
                <a:spAutoFit/>
              </a:bodyPr>
              <a:lstStyle/>
              <a:p>
                <a:r>
                  <a:rPr lang="en-US" sz="1200" b="1">
                    <a:solidFill>
                      <a:srgbClr val="002060"/>
                    </a:solidFill>
                    <a:latin typeface="Avenir LT Std 55 Roman" panose="020B0503020203020204" pitchFamily="34" charset="0"/>
                  </a:rPr>
                  <a:t>Electricity Generation</a:t>
                </a:r>
              </a:p>
            </p:txBody>
          </p:sp>
          <p:cxnSp>
            <p:nvCxnSpPr>
              <p:cNvPr id="324" name="Connector: Elbow 323">
                <a:extLst>
                  <a:ext uri="{FF2B5EF4-FFF2-40B4-BE49-F238E27FC236}">
                    <a16:creationId xmlns:a16="http://schemas.microsoft.com/office/drawing/2014/main" id="{C0606C3A-1ED8-B8A3-4450-25A22A1849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00355" y="866246"/>
                <a:ext cx="1146316" cy="461838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40BF5584-5A40-456F-4EB0-997DEEE344AA}"/>
                  </a:ext>
                </a:extLst>
              </p:cNvPr>
              <p:cNvSpPr/>
              <p:nvPr/>
            </p:nvSpPr>
            <p:spPr>
              <a:xfrm>
                <a:off x="6518876" y="163634"/>
                <a:ext cx="3282621" cy="1402578"/>
              </a:xfrm>
              <a:prstGeom prst="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900">
                  <a:latin typeface="Avenir LT Std 55 Roman" panose="020B0503020203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EC9CD085-2BCC-1DE5-5354-215858879D81}"/>
                  </a:ext>
                </a:extLst>
              </p:cNvPr>
              <p:cNvSpPr txBox="1"/>
              <p:nvPr/>
            </p:nvSpPr>
            <p:spPr>
              <a:xfrm>
                <a:off x="9915550" y="578406"/>
                <a:ext cx="1122865" cy="54338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45720" rIns="45720" rtlCol="0">
                <a:spAutoFit/>
              </a:bodyPr>
              <a:lstStyle/>
              <a:p>
                <a:r>
                  <a:rPr lang="en-US" sz="1200" b="1">
                    <a:solidFill>
                      <a:srgbClr val="002060"/>
                    </a:solidFill>
                    <a:latin typeface="Avenir LT Std 55 Roman" panose="020B0503020203020204" pitchFamily="34" charset="0"/>
                  </a:rPr>
                  <a:t>Electricity Load</a:t>
                </a:r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FC7E53FD-2B4C-7939-D342-837DAD3F09BE}"/>
                  </a:ext>
                </a:extLst>
              </p:cNvPr>
              <p:cNvSpPr/>
              <p:nvPr/>
            </p:nvSpPr>
            <p:spPr>
              <a:xfrm>
                <a:off x="4685306" y="1114300"/>
                <a:ext cx="1410693" cy="502409"/>
              </a:xfrm>
              <a:prstGeom prst="ellipse">
                <a:avLst/>
              </a:prstGeom>
              <a:solidFill>
                <a:srgbClr val="0070C0">
                  <a:alpha val="30196"/>
                </a:srgbClr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Electric Power</a:t>
                </a:r>
              </a:p>
            </p:txBody>
          </p:sp>
        </p:grp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E88CE7E7-2696-50E5-3126-76EA2067B151}"/>
                </a:ext>
              </a:extLst>
            </p:cNvPr>
            <p:cNvSpPr txBox="1"/>
            <p:nvPr/>
          </p:nvSpPr>
          <p:spPr>
            <a:xfrm>
              <a:off x="6635685" y="530720"/>
              <a:ext cx="831943" cy="2308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45720" rIns="45720" rtlCol="0">
              <a:spAutoFit/>
            </a:bodyPr>
            <a:lstStyle/>
            <a:p>
              <a:r>
                <a:rPr lang="en-US" sz="900" b="1">
                  <a:latin typeface="Avenir LT Std 55 Roman" panose="020B0503020203020204" pitchFamily="34" charset="0"/>
                  <a:cs typeface="Arial" panose="020B0604020202020204" pitchFamily="34" charset="0"/>
                </a:rPr>
                <a:t>Curtailment</a:t>
              </a:r>
            </a:p>
          </p:txBody>
        </p: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9197AEE6-5DF5-8E08-D8F7-1E384BB80EF1}"/>
                </a:ext>
              </a:extLst>
            </p:cNvPr>
            <p:cNvCxnSpPr>
              <a:cxnSpLocks/>
            </p:cNvCxnSpPr>
            <p:nvPr/>
          </p:nvCxnSpPr>
          <p:spPr>
            <a:xfrm>
              <a:off x="6400638" y="2888294"/>
              <a:ext cx="0" cy="527771"/>
            </a:xfrm>
            <a:prstGeom prst="line">
              <a:avLst/>
            </a:prstGeom>
            <a:ln w="19050">
              <a:solidFill>
                <a:srgbClr val="FF9D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37733-8A62-CB92-A148-41F39BDA2BA6}"/>
                </a:ext>
              </a:extLst>
            </p:cNvPr>
            <p:cNvGrpSpPr/>
            <p:nvPr/>
          </p:nvGrpSpPr>
          <p:grpSpPr>
            <a:xfrm>
              <a:off x="7508694" y="1966102"/>
              <a:ext cx="1107472" cy="2502856"/>
              <a:chOff x="6352518" y="769597"/>
              <a:chExt cx="908207" cy="1924963"/>
            </a:xfrm>
          </p:grpSpPr>
          <p:sp>
            <p:nvSpPr>
              <p:cNvPr id="331" name="Flowchart: Off-page Connector 330">
                <a:extLst>
                  <a:ext uri="{FF2B5EF4-FFF2-40B4-BE49-F238E27FC236}">
                    <a16:creationId xmlns:a16="http://schemas.microsoft.com/office/drawing/2014/main" id="{3DD168AC-40D2-CE91-6E2B-BDBED2416873}"/>
                  </a:ext>
                </a:extLst>
              </p:cNvPr>
              <p:cNvSpPr/>
              <p:nvPr/>
            </p:nvSpPr>
            <p:spPr>
              <a:xfrm>
                <a:off x="6473040" y="1204613"/>
                <a:ext cx="683097" cy="349994"/>
              </a:xfrm>
              <a:prstGeom prst="flowChartOffpageConnec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Time Series Data</a:t>
                </a: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86A6628D-2CA6-E481-33EB-87BCDF808455}"/>
                  </a:ext>
                </a:extLst>
              </p:cNvPr>
              <p:cNvSpPr/>
              <p:nvPr/>
            </p:nvSpPr>
            <p:spPr>
              <a:xfrm>
                <a:off x="6464295" y="1695953"/>
                <a:ext cx="683097" cy="36651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Technology Power Component</a:t>
                </a:r>
              </a:p>
            </p:txBody>
          </p:sp>
          <p:sp>
            <p:nvSpPr>
              <p:cNvPr id="335" name="Rectangle: Rounded Corners 334">
                <a:extLst>
                  <a:ext uri="{FF2B5EF4-FFF2-40B4-BE49-F238E27FC236}">
                    <a16:creationId xmlns:a16="http://schemas.microsoft.com/office/drawing/2014/main" id="{DA853A47-0630-A9A5-9B3E-2E2B2EFFAEC5}"/>
                  </a:ext>
                </a:extLst>
              </p:cNvPr>
              <p:cNvSpPr/>
              <p:nvPr/>
            </p:nvSpPr>
            <p:spPr>
              <a:xfrm>
                <a:off x="6464295" y="2203817"/>
                <a:ext cx="683097" cy="404097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Technology Energy Component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6B90E2CF-1E71-05DB-E3AE-D1697CFC8752}"/>
                  </a:ext>
                </a:extLst>
              </p:cNvPr>
              <p:cNvSpPr txBox="1"/>
              <p:nvPr/>
            </p:nvSpPr>
            <p:spPr>
              <a:xfrm>
                <a:off x="6522211" y="837325"/>
                <a:ext cx="568813" cy="177534"/>
              </a:xfrm>
              <a:prstGeom prst="rect">
                <a:avLst/>
              </a:prstGeom>
              <a:noFill/>
            </p:spPr>
            <p:txBody>
              <a:bodyPr wrap="square" lIns="45720" rIns="45720" rtlCol="0">
                <a:spAutoFit/>
              </a:bodyPr>
              <a:lstStyle/>
              <a:p>
                <a:pPr algn="ctr"/>
                <a:r>
                  <a:rPr lang="en-US" sz="900" b="1"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Key</a:t>
                </a:r>
              </a:p>
            </p:txBody>
          </p: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12CF0EF7-5427-99A6-1CBB-3A993271C6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806" y="1064192"/>
                <a:ext cx="683098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8F214FD1-DB39-0A3E-BFB2-62D766B40472}"/>
                  </a:ext>
                </a:extLst>
              </p:cNvPr>
              <p:cNvSpPr/>
              <p:nvPr/>
            </p:nvSpPr>
            <p:spPr>
              <a:xfrm>
                <a:off x="6352518" y="769597"/>
                <a:ext cx="908207" cy="192496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900">
                  <a:latin typeface="Avenir LT Std 55 Roman" panose="020B0503020203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4" name="Flowchart: Off-page Connector 63">
              <a:extLst>
                <a:ext uri="{FF2B5EF4-FFF2-40B4-BE49-F238E27FC236}">
                  <a16:creationId xmlns:a16="http://schemas.microsoft.com/office/drawing/2014/main" id="{07FB601D-3A59-52B7-D4D3-FA6405F03A25}"/>
                </a:ext>
              </a:extLst>
            </p:cNvPr>
            <p:cNvSpPr/>
            <p:nvPr/>
          </p:nvSpPr>
          <p:spPr>
            <a:xfrm>
              <a:off x="5449293" y="439591"/>
              <a:ext cx="647210" cy="348761"/>
            </a:xfrm>
            <a:prstGeom prst="flowChartOffpageConnec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  <a:cs typeface="Arial" panose="020B0604020202020204" pitchFamily="34" charset="0"/>
                </a:rPr>
                <a:t>Demand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3770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4B2F5981-1956-DB96-7ABF-14A47A456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4550"/>
            <a:ext cx="9144000" cy="516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55C9896-A3BF-7186-78DB-8F3C8D56A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2080188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8D51C55-4716-382A-CDCA-740437D89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3657249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48086E-7ED8-0450-0B9D-CC913FA43C25}"/>
              </a:ext>
            </a:extLst>
          </p:cNvPr>
          <p:cNvSpPr/>
          <p:nvPr/>
        </p:nvSpPr>
        <p:spPr>
          <a:xfrm>
            <a:off x="2111375" y="2443646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3B3DD-A241-BB17-E4D9-A765DF4168C2}"/>
              </a:ext>
            </a:extLst>
          </p:cNvPr>
          <p:cNvSpPr/>
          <p:nvPr/>
        </p:nvSpPr>
        <p:spPr>
          <a:xfrm>
            <a:off x="2121887" y="2591829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A8183F-42A5-84A4-ED7F-447F9B6A98CA}"/>
              </a:ext>
            </a:extLst>
          </p:cNvPr>
          <p:cNvSpPr/>
          <p:nvPr/>
        </p:nvSpPr>
        <p:spPr>
          <a:xfrm>
            <a:off x="5361673" y="2373414"/>
            <a:ext cx="131065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1FD009-39BD-B350-97B9-D372168B28B6}"/>
              </a:ext>
            </a:extLst>
          </p:cNvPr>
          <p:cNvSpPr/>
          <p:nvPr/>
        </p:nvSpPr>
        <p:spPr>
          <a:xfrm>
            <a:off x="2191066" y="5555000"/>
            <a:ext cx="291693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&quot;No&quot; Symbol 19">
            <a:extLst>
              <a:ext uri="{FF2B5EF4-FFF2-40B4-BE49-F238E27FC236}">
                <a16:creationId xmlns:a16="http://schemas.microsoft.com/office/drawing/2014/main" id="{E895033A-5AD1-3C33-CCCD-023C56E408C2}"/>
              </a:ext>
            </a:extLst>
          </p:cNvPr>
          <p:cNvSpPr/>
          <p:nvPr/>
        </p:nvSpPr>
        <p:spPr>
          <a:xfrm>
            <a:off x="2482266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&quot;No&quot; Symbol 20">
            <a:extLst>
              <a:ext uri="{FF2B5EF4-FFF2-40B4-BE49-F238E27FC236}">
                <a16:creationId xmlns:a16="http://schemas.microsoft.com/office/drawing/2014/main" id="{280A3D05-99E9-D3D8-BE11-1BC71926549F}"/>
              </a:ext>
            </a:extLst>
          </p:cNvPr>
          <p:cNvSpPr/>
          <p:nvPr/>
        </p:nvSpPr>
        <p:spPr>
          <a:xfrm>
            <a:off x="5669350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&quot;No&quot; Symbol 21">
            <a:extLst>
              <a:ext uri="{FF2B5EF4-FFF2-40B4-BE49-F238E27FC236}">
                <a16:creationId xmlns:a16="http://schemas.microsoft.com/office/drawing/2014/main" id="{AE8649C3-31BB-72AC-6CAF-64F921B4B4F9}"/>
              </a:ext>
            </a:extLst>
          </p:cNvPr>
          <p:cNvSpPr/>
          <p:nvPr/>
        </p:nvSpPr>
        <p:spPr>
          <a:xfrm>
            <a:off x="248305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&quot;No&quot; Symbol 22">
            <a:extLst>
              <a:ext uri="{FF2B5EF4-FFF2-40B4-BE49-F238E27FC236}">
                <a16:creationId xmlns:a16="http://schemas.microsoft.com/office/drawing/2014/main" id="{505DAD27-CD69-6F0C-710D-C6C589F925D1}"/>
              </a:ext>
            </a:extLst>
          </p:cNvPr>
          <p:cNvSpPr/>
          <p:nvPr/>
        </p:nvSpPr>
        <p:spPr>
          <a:xfrm>
            <a:off x="408467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C0AA0-E1F4-3B66-EDF3-708366FF59C6}"/>
              </a:ext>
            </a:extLst>
          </p:cNvPr>
          <p:cNvSpPr txBox="1"/>
          <p:nvPr/>
        </p:nvSpPr>
        <p:spPr>
          <a:xfrm>
            <a:off x="6982800" y="3241669"/>
            <a:ext cx="1286957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000" dirty="0">
                <a:latin typeface="Avenir LT Std 55 Roman" panose="020B0503020203020204" pitchFamily="34" charset="0"/>
              </a:rPr>
              <a:t>Not present in least-cost system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36D56EE-0DE8-32CE-5052-1632A007914E}"/>
              </a:ext>
            </a:extLst>
          </p:cNvPr>
          <p:cNvCxnSpPr>
            <a:cxnSpLocks/>
          </p:cNvCxnSpPr>
          <p:nvPr/>
        </p:nvCxnSpPr>
        <p:spPr>
          <a:xfrm flipH="1" flipV="1">
            <a:off x="6074461" y="3882733"/>
            <a:ext cx="573" cy="144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D38D8044-2919-670D-EC2B-CFE78BBC3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9385" r="3175" b="15017"/>
          <a:stretch/>
        </p:blipFill>
        <p:spPr bwMode="auto">
          <a:xfrm>
            <a:off x="5464689" y="3506217"/>
            <a:ext cx="1153303" cy="32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089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>
            <a:extLst>
              <a:ext uri="{FF2B5EF4-FFF2-40B4-BE49-F238E27FC236}">
                <a16:creationId xmlns:a16="http://schemas.microsoft.com/office/drawing/2014/main" id="{4AA28509-3CDC-E262-4F29-A2386F5D5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4550"/>
            <a:ext cx="9144000" cy="516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55C9896-A3BF-7186-78DB-8F3C8D56A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2080188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8D51C55-4716-382A-CDCA-740437D89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3657249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48086E-7ED8-0450-0B9D-CC913FA43C25}"/>
              </a:ext>
            </a:extLst>
          </p:cNvPr>
          <p:cNvSpPr/>
          <p:nvPr/>
        </p:nvSpPr>
        <p:spPr>
          <a:xfrm>
            <a:off x="2111375" y="2443646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3B3DD-A241-BB17-E4D9-A765DF4168C2}"/>
              </a:ext>
            </a:extLst>
          </p:cNvPr>
          <p:cNvSpPr/>
          <p:nvPr/>
        </p:nvSpPr>
        <p:spPr>
          <a:xfrm>
            <a:off x="2121887" y="2591829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A8183F-42A5-84A4-ED7F-447F9B6A98CA}"/>
              </a:ext>
            </a:extLst>
          </p:cNvPr>
          <p:cNvSpPr/>
          <p:nvPr/>
        </p:nvSpPr>
        <p:spPr>
          <a:xfrm>
            <a:off x="5361673" y="2373414"/>
            <a:ext cx="131065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1FD009-39BD-B350-97B9-D372168B28B6}"/>
              </a:ext>
            </a:extLst>
          </p:cNvPr>
          <p:cNvSpPr/>
          <p:nvPr/>
        </p:nvSpPr>
        <p:spPr>
          <a:xfrm>
            <a:off x="2191066" y="5555000"/>
            <a:ext cx="291693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&quot;No&quot; Symbol 19">
            <a:extLst>
              <a:ext uri="{FF2B5EF4-FFF2-40B4-BE49-F238E27FC236}">
                <a16:creationId xmlns:a16="http://schemas.microsoft.com/office/drawing/2014/main" id="{E895033A-5AD1-3C33-CCCD-023C56E408C2}"/>
              </a:ext>
            </a:extLst>
          </p:cNvPr>
          <p:cNvSpPr/>
          <p:nvPr/>
        </p:nvSpPr>
        <p:spPr>
          <a:xfrm>
            <a:off x="2482266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&quot;No&quot; Symbol 20">
            <a:extLst>
              <a:ext uri="{FF2B5EF4-FFF2-40B4-BE49-F238E27FC236}">
                <a16:creationId xmlns:a16="http://schemas.microsoft.com/office/drawing/2014/main" id="{280A3D05-99E9-D3D8-BE11-1BC71926549F}"/>
              </a:ext>
            </a:extLst>
          </p:cNvPr>
          <p:cNvSpPr/>
          <p:nvPr/>
        </p:nvSpPr>
        <p:spPr>
          <a:xfrm>
            <a:off x="5669350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&quot;No&quot; Symbol 21">
            <a:extLst>
              <a:ext uri="{FF2B5EF4-FFF2-40B4-BE49-F238E27FC236}">
                <a16:creationId xmlns:a16="http://schemas.microsoft.com/office/drawing/2014/main" id="{AE8649C3-31BB-72AC-6CAF-64F921B4B4F9}"/>
              </a:ext>
            </a:extLst>
          </p:cNvPr>
          <p:cNvSpPr/>
          <p:nvPr/>
        </p:nvSpPr>
        <p:spPr>
          <a:xfrm>
            <a:off x="248305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&quot;No&quot; Symbol 22">
            <a:extLst>
              <a:ext uri="{FF2B5EF4-FFF2-40B4-BE49-F238E27FC236}">
                <a16:creationId xmlns:a16="http://schemas.microsoft.com/office/drawing/2014/main" id="{505DAD27-CD69-6F0C-710D-C6C589F925D1}"/>
              </a:ext>
            </a:extLst>
          </p:cNvPr>
          <p:cNvSpPr/>
          <p:nvPr/>
        </p:nvSpPr>
        <p:spPr>
          <a:xfrm>
            <a:off x="408467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5D0622-2A11-5836-4A1A-FB83CA4C8210}"/>
              </a:ext>
            </a:extLst>
          </p:cNvPr>
          <p:cNvCxnSpPr>
            <a:cxnSpLocks/>
          </p:cNvCxnSpPr>
          <p:nvPr/>
        </p:nvCxnSpPr>
        <p:spPr>
          <a:xfrm flipH="1" flipV="1">
            <a:off x="6074461" y="3882733"/>
            <a:ext cx="573" cy="144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6">
            <a:extLst>
              <a:ext uri="{FF2B5EF4-FFF2-40B4-BE49-F238E27FC236}">
                <a16:creationId xmlns:a16="http://schemas.microsoft.com/office/drawing/2014/main" id="{8620D86F-ADF7-179C-2537-253466FB12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" t="10978" r="3175" b="15018"/>
          <a:stretch/>
        </p:blipFill>
        <p:spPr bwMode="auto">
          <a:xfrm>
            <a:off x="5432612" y="3511296"/>
            <a:ext cx="1185489" cy="33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9D8EB7-50A8-7D63-40A0-22E73B0D8058}"/>
              </a:ext>
            </a:extLst>
          </p:cNvPr>
          <p:cNvSpPr txBox="1"/>
          <p:nvPr/>
        </p:nvSpPr>
        <p:spPr>
          <a:xfrm>
            <a:off x="6982800" y="3241669"/>
            <a:ext cx="1286957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000" dirty="0">
                <a:latin typeface="Avenir LT Std 55 Roman" panose="020B0503020203020204" pitchFamily="34" charset="0"/>
              </a:rPr>
              <a:t>Not present in least-cost system</a:t>
            </a:r>
          </a:p>
        </p:txBody>
      </p:sp>
    </p:spTree>
    <p:extLst>
      <p:ext uri="{BB962C8B-B14F-4D97-AF65-F5344CB8AC3E}">
        <p14:creationId xmlns:p14="http://schemas.microsoft.com/office/powerpoint/2010/main" val="1599989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3923AA54-3759-0992-21A3-54515C40E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4550"/>
            <a:ext cx="9144000" cy="516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55C9896-A3BF-7186-78DB-8F3C8D56A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2080188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8D51C55-4716-382A-CDCA-740437D89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3657249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48086E-7ED8-0450-0B9D-CC913FA43C25}"/>
              </a:ext>
            </a:extLst>
          </p:cNvPr>
          <p:cNvSpPr/>
          <p:nvPr/>
        </p:nvSpPr>
        <p:spPr>
          <a:xfrm>
            <a:off x="2111375" y="2443646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3B3DD-A241-BB17-E4D9-A765DF4168C2}"/>
              </a:ext>
            </a:extLst>
          </p:cNvPr>
          <p:cNvSpPr/>
          <p:nvPr/>
        </p:nvSpPr>
        <p:spPr>
          <a:xfrm>
            <a:off x="2121887" y="2591829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A8183F-42A5-84A4-ED7F-447F9B6A98CA}"/>
              </a:ext>
            </a:extLst>
          </p:cNvPr>
          <p:cNvSpPr/>
          <p:nvPr/>
        </p:nvSpPr>
        <p:spPr>
          <a:xfrm>
            <a:off x="5361673" y="2373414"/>
            <a:ext cx="131065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1FD009-39BD-B350-97B9-D372168B28B6}"/>
              </a:ext>
            </a:extLst>
          </p:cNvPr>
          <p:cNvSpPr/>
          <p:nvPr/>
        </p:nvSpPr>
        <p:spPr>
          <a:xfrm>
            <a:off x="2191066" y="5555000"/>
            <a:ext cx="291693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&quot;No&quot; Symbol 19">
            <a:extLst>
              <a:ext uri="{FF2B5EF4-FFF2-40B4-BE49-F238E27FC236}">
                <a16:creationId xmlns:a16="http://schemas.microsoft.com/office/drawing/2014/main" id="{E895033A-5AD1-3C33-CCCD-023C56E408C2}"/>
              </a:ext>
            </a:extLst>
          </p:cNvPr>
          <p:cNvSpPr/>
          <p:nvPr/>
        </p:nvSpPr>
        <p:spPr>
          <a:xfrm>
            <a:off x="2482266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&quot;No&quot; Symbol 20">
            <a:extLst>
              <a:ext uri="{FF2B5EF4-FFF2-40B4-BE49-F238E27FC236}">
                <a16:creationId xmlns:a16="http://schemas.microsoft.com/office/drawing/2014/main" id="{280A3D05-99E9-D3D8-BE11-1BC71926549F}"/>
              </a:ext>
            </a:extLst>
          </p:cNvPr>
          <p:cNvSpPr/>
          <p:nvPr/>
        </p:nvSpPr>
        <p:spPr>
          <a:xfrm>
            <a:off x="5669350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&quot;No&quot; Symbol 21">
            <a:extLst>
              <a:ext uri="{FF2B5EF4-FFF2-40B4-BE49-F238E27FC236}">
                <a16:creationId xmlns:a16="http://schemas.microsoft.com/office/drawing/2014/main" id="{AE8649C3-31BB-72AC-6CAF-64F921B4B4F9}"/>
              </a:ext>
            </a:extLst>
          </p:cNvPr>
          <p:cNvSpPr/>
          <p:nvPr/>
        </p:nvSpPr>
        <p:spPr>
          <a:xfrm>
            <a:off x="248305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&quot;No&quot; Symbol 22">
            <a:extLst>
              <a:ext uri="{FF2B5EF4-FFF2-40B4-BE49-F238E27FC236}">
                <a16:creationId xmlns:a16="http://schemas.microsoft.com/office/drawing/2014/main" id="{505DAD27-CD69-6F0C-710D-C6C589F925D1}"/>
              </a:ext>
            </a:extLst>
          </p:cNvPr>
          <p:cNvSpPr/>
          <p:nvPr/>
        </p:nvSpPr>
        <p:spPr>
          <a:xfrm>
            <a:off x="408467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C0AA0-E1F4-3B66-EDF3-708366FF59C6}"/>
              </a:ext>
            </a:extLst>
          </p:cNvPr>
          <p:cNvSpPr txBox="1"/>
          <p:nvPr/>
        </p:nvSpPr>
        <p:spPr>
          <a:xfrm>
            <a:off x="6982800" y="3241669"/>
            <a:ext cx="1286957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000" dirty="0">
                <a:latin typeface="Avenir LT Std 55 Roman" panose="020B0503020203020204" pitchFamily="34" charset="0"/>
              </a:rPr>
              <a:t>Not present in least-cost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E5C0A-E260-8DE7-EF85-51BC4048D123}"/>
              </a:ext>
            </a:extLst>
          </p:cNvPr>
          <p:cNvSpPr txBox="1"/>
          <p:nvPr/>
        </p:nvSpPr>
        <p:spPr>
          <a:xfrm>
            <a:off x="5373523" y="3241668"/>
            <a:ext cx="1286957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000" dirty="0">
                <a:latin typeface="Avenir LT Std 55 Roman" panose="020B0503020203020204" pitchFamily="34" charset="0"/>
              </a:rPr>
              <a:t>Not present in least-cost system</a:t>
            </a:r>
          </a:p>
        </p:txBody>
      </p:sp>
    </p:spTree>
    <p:extLst>
      <p:ext uri="{BB962C8B-B14F-4D97-AF65-F5344CB8AC3E}">
        <p14:creationId xmlns:p14="http://schemas.microsoft.com/office/powerpoint/2010/main" val="3343181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8" name="Picture 8">
            <a:extLst>
              <a:ext uri="{FF2B5EF4-FFF2-40B4-BE49-F238E27FC236}">
                <a16:creationId xmlns:a16="http://schemas.microsoft.com/office/drawing/2014/main" id="{1F30600D-5917-9CD8-F0B4-E67310B32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4550"/>
            <a:ext cx="9144000" cy="516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65D9D94-F025-B3F1-7D09-F10476D40424}"/>
              </a:ext>
            </a:extLst>
          </p:cNvPr>
          <p:cNvCxnSpPr>
            <a:cxnSpLocks/>
          </p:cNvCxnSpPr>
          <p:nvPr/>
        </p:nvCxnSpPr>
        <p:spPr>
          <a:xfrm flipH="1" flipV="1">
            <a:off x="6074461" y="3846157"/>
            <a:ext cx="573" cy="144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655C9896-A3BF-7186-78DB-8F3C8D56A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2080188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8D51C55-4716-382A-CDCA-740437D89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3657249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48086E-7ED8-0450-0B9D-CC913FA43C25}"/>
              </a:ext>
            </a:extLst>
          </p:cNvPr>
          <p:cNvSpPr/>
          <p:nvPr/>
        </p:nvSpPr>
        <p:spPr>
          <a:xfrm>
            <a:off x="2111375" y="2443646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3B3DD-A241-BB17-E4D9-A765DF4168C2}"/>
              </a:ext>
            </a:extLst>
          </p:cNvPr>
          <p:cNvSpPr/>
          <p:nvPr/>
        </p:nvSpPr>
        <p:spPr>
          <a:xfrm>
            <a:off x="2121887" y="2591829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A8183F-42A5-84A4-ED7F-447F9B6A98CA}"/>
              </a:ext>
            </a:extLst>
          </p:cNvPr>
          <p:cNvSpPr/>
          <p:nvPr/>
        </p:nvSpPr>
        <p:spPr>
          <a:xfrm>
            <a:off x="5361673" y="2373414"/>
            <a:ext cx="131065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1FD009-39BD-B350-97B9-D372168B28B6}"/>
              </a:ext>
            </a:extLst>
          </p:cNvPr>
          <p:cNvSpPr/>
          <p:nvPr/>
        </p:nvSpPr>
        <p:spPr>
          <a:xfrm>
            <a:off x="2191066" y="5555000"/>
            <a:ext cx="291693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&quot;No&quot; Symbol 19">
            <a:extLst>
              <a:ext uri="{FF2B5EF4-FFF2-40B4-BE49-F238E27FC236}">
                <a16:creationId xmlns:a16="http://schemas.microsoft.com/office/drawing/2014/main" id="{E895033A-5AD1-3C33-CCCD-023C56E408C2}"/>
              </a:ext>
            </a:extLst>
          </p:cNvPr>
          <p:cNvSpPr/>
          <p:nvPr/>
        </p:nvSpPr>
        <p:spPr>
          <a:xfrm>
            <a:off x="2482266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&quot;No&quot; Symbol 20">
            <a:extLst>
              <a:ext uri="{FF2B5EF4-FFF2-40B4-BE49-F238E27FC236}">
                <a16:creationId xmlns:a16="http://schemas.microsoft.com/office/drawing/2014/main" id="{280A3D05-99E9-D3D8-BE11-1BC71926549F}"/>
              </a:ext>
            </a:extLst>
          </p:cNvPr>
          <p:cNvSpPr/>
          <p:nvPr/>
        </p:nvSpPr>
        <p:spPr>
          <a:xfrm>
            <a:off x="5669350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&quot;No&quot; Symbol 21">
            <a:extLst>
              <a:ext uri="{FF2B5EF4-FFF2-40B4-BE49-F238E27FC236}">
                <a16:creationId xmlns:a16="http://schemas.microsoft.com/office/drawing/2014/main" id="{AE8649C3-31BB-72AC-6CAF-64F921B4B4F9}"/>
              </a:ext>
            </a:extLst>
          </p:cNvPr>
          <p:cNvSpPr/>
          <p:nvPr/>
        </p:nvSpPr>
        <p:spPr>
          <a:xfrm>
            <a:off x="248305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&quot;No&quot; Symbol 22">
            <a:extLst>
              <a:ext uri="{FF2B5EF4-FFF2-40B4-BE49-F238E27FC236}">
                <a16:creationId xmlns:a16="http://schemas.microsoft.com/office/drawing/2014/main" id="{505DAD27-CD69-6F0C-710D-C6C589F925D1}"/>
              </a:ext>
            </a:extLst>
          </p:cNvPr>
          <p:cNvSpPr/>
          <p:nvPr/>
        </p:nvSpPr>
        <p:spPr>
          <a:xfrm>
            <a:off x="408467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A990B8F3-C83F-396F-09AC-5D54D00B9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10978" r="4114" b="15018"/>
          <a:stretch/>
        </p:blipFill>
        <p:spPr bwMode="auto">
          <a:xfrm>
            <a:off x="5431320" y="3488934"/>
            <a:ext cx="1183915" cy="3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0F200293-C1A2-D264-1177-09850C643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10978" r="3866" b="15018"/>
          <a:stretch/>
        </p:blipFill>
        <p:spPr bwMode="auto">
          <a:xfrm>
            <a:off x="7016990" y="3488933"/>
            <a:ext cx="1187143" cy="3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5967D9-B862-6931-3C88-CD304CF4DFC8}"/>
              </a:ext>
            </a:extLst>
          </p:cNvPr>
          <p:cNvCxnSpPr>
            <a:cxnSpLocks/>
          </p:cNvCxnSpPr>
          <p:nvPr/>
        </p:nvCxnSpPr>
        <p:spPr>
          <a:xfrm flipH="1" flipV="1">
            <a:off x="7653325" y="3846157"/>
            <a:ext cx="573" cy="144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93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0A1A318A-EF72-7725-DE42-ADE9E57D6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0425"/>
            <a:ext cx="9144000" cy="513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55C9896-A3BF-7186-78DB-8F3C8D56A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2121886" y="4122802"/>
            <a:ext cx="1535363" cy="35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48086E-7ED8-0450-0B9D-CC913FA43C25}"/>
              </a:ext>
            </a:extLst>
          </p:cNvPr>
          <p:cNvSpPr/>
          <p:nvPr/>
        </p:nvSpPr>
        <p:spPr>
          <a:xfrm>
            <a:off x="2111375" y="2443646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3B3DD-A241-BB17-E4D9-A765DF4168C2}"/>
              </a:ext>
            </a:extLst>
          </p:cNvPr>
          <p:cNvSpPr/>
          <p:nvPr/>
        </p:nvSpPr>
        <p:spPr>
          <a:xfrm>
            <a:off x="2121887" y="2591829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A8183F-42A5-84A4-ED7F-447F9B6A98CA}"/>
              </a:ext>
            </a:extLst>
          </p:cNvPr>
          <p:cNvSpPr/>
          <p:nvPr/>
        </p:nvSpPr>
        <p:spPr>
          <a:xfrm>
            <a:off x="5361673" y="2373414"/>
            <a:ext cx="131065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1FD009-39BD-B350-97B9-D372168B28B6}"/>
              </a:ext>
            </a:extLst>
          </p:cNvPr>
          <p:cNvSpPr/>
          <p:nvPr/>
        </p:nvSpPr>
        <p:spPr>
          <a:xfrm>
            <a:off x="2191066" y="5555000"/>
            <a:ext cx="291693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&quot;No&quot; Symbol 19">
            <a:extLst>
              <a:ext uri="{FF2B5EF4-FFF2-40B4-BE49-F238E27FC236}">
                <a16:creationId xmlns:a16="http://schemas.microsoft.com/office/drawing/2014/main" id="{E895033A-5AD1-3C33-CCCD-023C56E408C2}"/>
              </a:ext>
            </a:extLst>
          </p:cNvPr>
          <p:cNvSpPr/>
          <p:nvPr/>
        </p:nvSpPr>
        <p:spPr>
          <a:xfrm>
            <a:off x="2482266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&quot;No&quot; Symbol 20">
            <a:extLst>
              <a:ext uri="{FF2B5EF4-FFF2-40B4-BE49-F238E27FC236}">
                <a16:creationId xmlns:a16="http://schemas.microsoft.com/office/drawing/2014/main" id="{280A3D05-99E9-D3D8-BE11-1BC71926549F}"/>
              </a:ext>
            </a:extLst>
          </p:cNvPr>
          <p:cNvSpPr/>
          <p:nvPr/>
        </p:nvSpPr>
        <p:spPr>
          <a:xfrm>
            <a:off x="5669350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&quot;No&quot; Symbol 21">
            <a:extLst>
              <a:ext uri="{FF2B5EF4-FFF2-40B4-BE49-F238E27FC236}">
                <a16:creationId xmlns:a16="http://schemas.microsoft.com/office/drawing/2014/main" id="{AE8649C3-31BB-72AC-6CAF-64F921B4B4F9}"/>
              </a:ext>
            </a:extLst>
          </p:cNvPr>
          <p:cNvSpPr/>
          <p:nvPr/>
        </p:nvSpPr>
        <p:spPr>
          <a:xfrm>
            <a:off x="248305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&quot;No&quot; Symbol 22">
            <a:extLst>
              <a:ext uri="{FF2B5EF4-FFF2-40B4-BE49-F238E27FC236}">
                <a16:creationId xmlns:a16="http://schemas.microsoft.com/office/drawing/2014/main" id="{505DAD27-CD69-6F0C-710D-C6C589F925D1}"/>
              </a:ext>
            </a:extLst>
          </p:cNvPr>
          <p:cNvSpPr/>
          <p:nvPr/>
        </p:nvSpPr>
        <p:spPr>
          <a:xfrm>
            <a:off x="408467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55D7EC2-C6E9-7AFA-E8F9-DC6FA472C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3691777" y="4122802"/>
            <a:ext cx="1535363" cy="35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198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8F2DCD-B3CF-A417-8C00-F348844A9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0039"/>
            <a:ext cx="9148202" cy="36158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57B55E-C560-62E1-9427-29A260CA3D7B}"/>
              </a:ext>
            </a:extLst>
          </p:cNvPr>
          <p:cNvSpPr txBox="1"/>
          <p:nvPr/>
        </p:nvSpPr>
        <p:spPr>
          <a:xfrm>
            <a:off x="1173650" y="3182779"/>
            <a:ext cx="1847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Hydrogen +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7D920-2577-2E5A-53A0-EC0F5397671B}"/>
              </a:ext>
            </a:extLst>
          </p:cNvPr>
          <p:cNvSpPr txBox="1"/>
          <p:nvPr/>
        </p:nvSpPr>
        <p:spPr>
          <a:xfrm>
            <a:off x="1724051" y="4090463"/>
            <a:ext cx="1131443" cy="246221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only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  <a:endParaRPr lang="en-US" sz="1000" dirty="0">
              <a:solidFill>
                <a:schemeClr val="bg1"/>
              </a:solidFill>
              <a:latin typeface="Avenir LT Std 55 Roman" panose="020B0503020203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730342-7530-3822-1E8F-63294CABA274}"/>
              </a:ext>
            </a:extLst>
          </p:cNvPr>
          <p:cNvCxnSpPr>
            <a:cxnSpLocks/>
          </p:cNvCxnSpPr>
          <p:nvPr/>
        </p:nvCxnSpPr>
        <p:spPr>
          <a:xfrm flipH="1">
            <a:off x="1425544" y="4213574"/>
            <a:ext cx="22813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339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>
            <a:extLst>
              <a:ext uri="{FF2B5EF4-FFF2-40B4-BE49-F238E27FC236}">
                <a16:creationId xmlns:a16="http://schemas.microsoft.com/office/drawing/2014/main" id="{77A2CCF6-5580-2312-61AF-D4DBB834B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9788"/>
            <a:ext cx="9144000" cy="347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5EF6E1-8706-47AB-6320-32D11E5755F8}"/>
              </a:ext>
            </a:extLst>
          </p:cNvPr>
          <p:cNvSpPr txBox="1"/>
          <p:nvPr/>
        </p:nvSpPr>
        <p:spPr>
          <a:xfrm>
            <a:off x="6011380" y="1840595"/>
            <a:ext cx="12024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>
                <a:latin typeface="Avenir LT Std 55 Roman" panose="020B0503020203020204" pitchFamily="34" charset="0"/>
              </a:rPr>
              <a:t>Li-ion, Hydrogen, and </a:t>
            </a:r>
            <a:r>
              <a:rPr lang="en-US" sz="1000" i="1">
                <a:latin typeface="Avenir LT Std 55 Roman" panose="020B0503020203020204" pitchFamily="34" charset="0"/>
              </a:rPr>
              <a:t>Storage X</a:t>
            </a:r>
            <a:r>
              <a:rPr lang="en-US" sz="1000">
                <a:latin typeface="Avenir LT Std 55 Roman" panose="020B0503020203020204" pitchFamily="34" charset="0"/>
              </a:rPr>
              <a:t> compete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245DA4-289C-5499-D9CD-FCC610E45EA8}"/>
              </a:ext>
            </a:extLst>
          </p:cNvPr>
          <p:cNvCxnSpPr>
            <a:cxnSpLocks/>
          </p:cNvCxnSpPr>
          <p:nvPr/>
        </p:nvCxnSpPr>
        <p:spPr>
          <a:xfrm flipH="1">
            <a:off x="6011380" y="2148786"/>
            <a:ext cx="184847" cy="143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C60EBE-184C-6316-5FC4-C43F2DF0247E}"/>
              </a:ext>
            </a:extLst>
          </p:cNvPr>
          <p:cNvCxnSpPr>
            <a:cxnSpLocks/>
          </p:cNvCxnSpPr>
          <p:nvPr/>
        </p:nvCxnSpPr>
        <p:spPr>
          <a:xfrm>
            <a:off x="7061121" y="2394593"/>
            <a:ext cx="117239" cy="2957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7C531D7-BA0A-FD5D-37DB-09500D288CF9}"/>
              </a:ext>
            </a:extLst>
          </p:cNvPr>
          <p:cNvSpPr txBox="1"/>
          <p:nvPr/>
        </p:nvSpPr>
        <p:spPr>
          <a:xfrm>
            <a:off x="1080534" y="2720875"/>
            <a:ext cx="869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venir LT Std 55 Roman" panose="020B0503020203020204" pitchFamily="34" charset="0"/>
              </a:rPr>
              <a:t>Hydrogen + </a:t>
            </a:r>
            <a:r>
              <a:rPr lang="en-US" sz="1000" i="1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C7E828-5353-B24A-522E-DB27882801C9}"/>
              </a:ext>
            </a:extLst>
          </p:cNvPr>
          <p:cNvSpPr txBox="1"/>
          <p:nvPr/>
        </p:nvSpPr>
        <p:spPr>
          <a:xfrm>
            <a:off x="2001222" y="2565250"/>
            <a:ext cx="111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venir LT Std 55 Roman" panose="020B0503020203020204" pitchFamily="34" charset="0"/>
              </a:rPr>
              <a:t>Li-ion + Hydrogen + </a:t>
            </a:r>
            <a:r>
              <a:rPr lang="en-US" sz="1000" i="1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1709B8-0C4A-B6BA-CB04-3E6C2D516885}"/>
              </a:ext>
            </a:extLst>
          </p:cNvPr>
          <p:cNvSpPr txBox="1"/>
          <p:nvPr/>
        </p:nvSpPr>
        <p:spPr>
          <a:xfrm>
            <a:off x="1571569" y="1994484"/>
            <a:ext cx="1294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venir LT Std 55 Roman" panose="020B0503020203020204" pitchFamily="34" charset="0"/>
              </a:rPr>
              <a:t>Li-ion + Hydrogen</a:t>
            </a:r>
            <a:endParaRPr lang="en-US" sz="1000" i="1">
              <a:solidFill>
                <a:schemeClr val="bg1"/>
              </a:solidFill>
              <a:latin typeface="Avenir LT Std 55 Roman" panose="020B0503020203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D813BE-A893-4754-2276-79A4AB98E618}"/>
              </a:ext>
            </a:extLst>
          </p:cNvPr>
          <p:cNvCxnSpPr>
            <a:cxnSpLocks/>
          </p:cNvCxnSpPr>
          <p:nvPr/>
        </p:nvCxnSpPr>
        <p:spPr>
          <a:xfrm flipV="1">
            <a:off x="1132417" y="3210856"/>
            <a:ext cx="0" cy="299677"/>
          </a:xfrm>
          <a:prstGeom prst="line">
            <a:avLst/>
          </a:prstGeom>
          <a:ln w="19050">
            <a:solidFill>
              <a:srgbClr val="F1E5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5F50AF3-2B94-7D7A-3C38-C4ED85AE0984}"/>
              </a:ext>
            </a:extLst>
          </p:cNvPr>
          <p:cNvSpPr txBox="1"/>
          <p:nvPr/>
        </p:nvSpPr>
        <p:spPr>
          <a:xfrm>
            <a:off x="1408000" y="3235996"/>
            <a:ext cx="988812" cy="246221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venir LT Std 55 Roman" panose="020B0503020203020204" pitchFamily="34" charset="0"/>
              </a:rPr>
              <a:t>Only </a:t>
            </a:r>
            <a:r>
              <a:rPr lang="en-US" sz="1000" i="1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  <a:endParaRPr lang="en-US" sz="1000">
              <a:solidFill>
                <a:schemeClr val="bg1"/>
              </a:solidFill>
              <a:latin typeface="Avenir LT Std 55 Roman" panose="020B0503020203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3C903C5-B47C-65D5-899B-4913AF61F61D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1179863" y="3359107"/>
            <a:ext cx="22813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97" name="TextBox 4096">
            <a:extLst>
              <a:ext uri="{FF2B5EF4-FFF2-40B4-BE49-F238E27FC236}">
                <a16:creationId xmlns:a16="http://schemas.microsoft.com/office/drawing/2014/main" id="{55394172-AAE5-F66D-B4CE-68896A485469}"/>
              </a:ext>
            </a:extLst>
          </p:cNvPr>
          <p:cNvSpPr txBox="1"/>
          <p:nvPr/>
        </p:nvSpPr>
        <p:spPr>
          <a:xfrm>
            <a:off x="2957614" y="90388"/>
            <a:ext cx="324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Li-ion + Hydrogen + </a:t>
            </a:r>
            <a:r>
              <a:rPr lang="en-US" sz="2000" i="1" u="sng"/>
              <a:t>Storage X</a:t>
            </a:r>
            <a:endParaRPr lang="en-US" sz="2000" u="sng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88E27C0C-FBFA-DA75-E635-440D4A8A8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r="56354" b="24852"/>
          <a:stretch/>
        </p:blipFill>
        <p:spPr bwMode="auto">
          <a:xfrm>
            <a:off x="3714750" y="1119188"/>
            <a:ext cx="276225" cy="26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B96BBB-FDEF-CB5F-3155-8AF23537EF83}"/>
              </a:ext>
            </a:extLst>
          </p:cNvPr>
          <p:cNvSpPr/>
          <p:nvPr/>
        </p:nvSpPr>
        <p:spPr>
          <a:xfrm>
            <a:off x="3429000" y="1534886"/>
            <a:ext cx="870857" cy="21957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26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2551FA2-56F4-05F6-EF63-62ED49A51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7969"/>
            <a:ext cx="9144000" cy="36141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C77BE7-10AD-BDEF-3D7C-B0C80E742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6141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4646A7-2817-BBEA-2968-A67ABBD770F5}"/>
              </a:ext>
            </a:extLst>
          </p:cNvPr>
          <p:cNvSpPr txBox="1"/>
          <p:nvPr/>
        </p:nvSpPr>
        <p:spPr>
          <a:xfrm>
            <a:off x="1169551" y="2013322"/>
            <a:ext cx="869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Hydrogen +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7C9FDA-46BD-FC54-75E4-4DFFA8B3C49E}"/>
              </a:ext>
            </a:extLst>
          </p:cNvPr>
          <p:cNvSpPr txBox="1"/>
          <p:nvPr/>
        </p:nvSpPr>
        <p:spPr>
          <a:xfrm>
            <a:off x="2092445" y="1808946"/>
            <a:ext cx="111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Li-ion + Hydrogen +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22477-646D-3140-4B23-5214BA8C26CA}"/>
              </a:ext>
            </a:extLst>
          </p:cNvPr>
          <p:cNvSpPr txBox="1"/>
          <p:nvPr/>
        </p:nvSpPr>
        <p:spPr>
          <a:xfrm>
            <a:off x="1591283" y="1277906"/>
            <a:ext cx="1294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Li-ion + Hydrogen</a:t>
            </a:r>
            <a:endParaRPr lang="en-US" sz="1000" i="1" dirty="0">
              <a:solidFill>
                <a:schemeClr val="bg1"/>
              </a:solidFill>
              <a:latin typeface="Avenir LT Std 55 Roman" panose="020B0503020203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5454F5-B116-4D28-191C-1E1D8A202DDC}"/>
              </a:ext>
            </a:extLst>
          </p:cNvPr>
          <p:cNvCxnSpPr>
            <a:cxnSpLocks/>
          </p:cNvCxnSpPr>
          <p:nvPr/>
        </p:nvCxnSpPr>
        <p:spPr>
          <a:xfrm flipV="1">
            <a:off x="1169551" y="2431516"/>
            <a:ext cx="3561" cy="337294"/>
          </a:xfrm>
          <a:prstGeom prst="line">
            <a:avLst/>
          </a:prstGeom>
          <a:ln w="19050">
            <a:solidFill>
              <a:srgbClr val="F1E5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39EA0A-DEAF-D0E5-D7A5-7B3CE03D56EA}"/>
              </a:ext>
            </a:extLst>
          </p:cNvPr>
          <p:cNvSpPr txBox="1"/>
          <p:nvPr/>
        </p:nvSpPr>
        <p:spPr>
          <a:xfrm>
            <a:off x="1445134" y="2494273"/>
            <a:ext cx="988812" cy="246221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Only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  <a:endParaRPr lang="en-US" sz="1000" dirty="0">
              <a:solidFill>
                <a:schemeClr val="bg1"/>
              </a:solidFill>
              <a:latin typeface="Avenir LT Std 55 Roman" panose="020B0503020203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53B6BE-9592-6585-22D7-049A5EC6370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216997" y="2617384"/>
            <a:ext cx="22813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D2961A-EF6C-B22A-5AE1-15B89BFF5C9B}"/>
              </a:ext>
            </a:extLst>
          </p:cNvPr>
          <p:cNvSpPr txBox="1"/>
          <p:nvPr/>
        </p:nvSpPr>
        <p:spPr>
          <a:xfrm>
            <a:off x="1169551" y="6065972"/>
            <a:ext cx="718153" cy="400110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latin typeface="Avenir LT Std 55 Roman" panose="020B0503020203020204" pitchFamily="34" charset="0"/>
              </a:rPr>
              <a:t>Only </a:t>
            </a:r>
            <a:r>
              <a:rPr lang="en-US" sz="1000" i="1" dirty="0">
                <a:latin typeface="Avenir LT Std 55 Roman" panose="020B0503020203020204" pitchFamily="34" charset="0"/>
              </a:rPr>
              <a:t>Storage X</a:t>
            </a:r>
            <a:endParaRPr lang="en-US" sz="1000" dirty="0">
              <a:latin typeface="Avenir LT Std 55 Roman" panose="020B05030202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CD0D98-27D6-9450-7DF7-A74C06756844}"/>
              </a:ext>
            </a:extLst>
          </p:cNvPr>
          <p:cNvSpPr txBox="1"/>
          <p:nvPr/>
        </p:nvSpPr>
        <p:spPr>
          <a:xfrm>
            <a:off x="1281622" y="4616031"/>
            <a:ext cx="1515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Li-ion + Hydrogen +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B6B28-4CD2-E57C-102E-AF777CEBD0B3}"/>
              </a:ext>
            </a:extLst>
          </p:cNvPr>
          <p:cNvSpPr txBox="1"/>
          <p:nvPr/>
        </p:nvSpPr>
        <p:spPr>
          <a:xfrm>
            <a:off x="1522962" y="5582242"/>
            <a:ext cx="1515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Hydrogen +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</p:spTree>
    <p:extLst>
      <p:ext uri="{BB962C8B-B14F-4D97-AF65-F5344CB8AC3E}">
        <p14:creationId xmlns:p14="http://schemas.microsoft.com/office/powerpoint/2010/main" val="3349839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0C9ECB-AF9F-28FB-D5C3-8A908335B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5429"/>
            <a:ext cx="9144000" cy="36471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888DCC-4BB4-3152-2FE4-95A83E2C6785}"/>
              </a:ext>
            </a:extLst>
          </p:cNvPr>
          <p:cNvSpPr/>
          <p:nvPr/>
        </p:nvSpPr>
        <p:spPr>
          <a:xfrm>
            <a:off x="2339340" y="2362200"/>
            <a:ext cx="457200" cy="22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DF067-AC17-1F36-22CC-0F587253BC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75" t="22645" r="69917" b="73434"/>
          <a:stretch/>
        </p:blipFill>
        <p:spPr>
          <a:xfrm>
            <a:off x="2487514" y="2432729"/>
            <a:ext cx="403102" cy="143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B04E04-B997-C5B3-DA24-1049821F29A7}"/>
              </a:ext>
            </a:extLst>
          </p:cNvPr>
          <p:cNvSpPr txBox="1"/>
          <p:nvPr/>
        </p:nvSpPr>
        <p:spPr>
          <a:xfrm>
            <a:off x="6118072" y="3152001"/>
            <a:ext cx="12942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venir LT Std 55 Roman" panose="020B0503020203020204" pitchFamily="34" charset="0"/>
              </a:rPr>
              <a:t>When all three technologies compete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0300D1-B245-6D67-A8E3-CE692936B996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913579" y="3429000"/>
            <a:ext cx="204493" cy="1258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A08DA5-6120-38EC-4467-02127FD9F06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765221" y="3705999"/>
            <a:ext cx="54965" cy="3630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9BAFCF-9A2D-8BA9-19A0-46A7904C516F}"/>
              </a:ext>
            </a:extLst>
          </p:cNvPr>
          <p:cNvSpPr txBox="1"/>
          <p:nvPr/>
        </p:nvSpPr>
        <p:spPr>
          <a:xfrm>
            <a:off x="2487513" y="1714161"/>
            <a:ext cx="1164299" cy="246221"/>
          </a:xfrm>
          <a:prstGeom prst="rect">
            <a:avLst/>
          </a:prstGeom>
          <a:solidFill>
            <a:srgbClr val="58C765"/>
          </a:solidFill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venir LT Std 55 Roman" panose="020B0503020203020204" pitchFamily="34" charset="0"/>
              </a:rPr>
              <a:t>PGP + </a:t>
            </a:r>
            <a:r>
              <a:rPr lang="en-US" sz="1000" i="1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4614E-D4ED-CD5D-4750-01271CF4D512}"/>
              </a:ext>
            </a:extLst>
          </p:cNvPr>
          <p:cNvSpPr txBox="1"/>
          <p:nvPr/>
        </p:nvSpPr>
        <p:spPr>
          <a:xfrm>
            <a:off x="1394767" y="4047153"/>
            <a:ext cx="1294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venir LT Std 55 Roman" panose="020B0503020203020204" pitchFamily="34" charset="0"/>
              </a:rPr>
              <a:t>Li-ion + PGP</a:t>
            </a:r>
          </a:p>
          <a:p>
            <a:r>
              <a:rPr lang="en-US" sz="1000">
                <a:solidFill>
                  <a:schemeClr val="bg1"/>
                </a:solidFill>
                <a:latin typeface="Avenir LT Std 55 Roman" panose="020B0503020203020204" pitchFamily="34" charset="0"/>
              </a:rPr>
              <a:t>+ </a:t>
            </a:r>
            <a:r>
              <a:rPr lang="en-US" sz="1000" i="1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4AC13B-401C-5120-9677-D72ABF482ADB}"/>
              </a:ext>
            </a:extLst>
          </p:cNvPr>
          <p:cNvSpPr txBox="1"/>
          <p:nvPr/>
        </p:nvSpPr>
        <p:spPr>
          <a:xfrm>
            <a:off x="1692191" y="3451333"/>
            <a:ext cx="1294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Avenir LT Std 55 Roman" panose="020B0503020203020204" pitchFamily="34" charset="0"/>
              </a:rPr>
              <a:t>Li-ion + PGP</a:t>
            </a:r>
            <a:endParaRPr lang="en-US" sz="1000" i="1">
              <a:solidFill>
                <a:schemeClr val="bg1"/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601900-6BAF-6D78-11C0-0984B6AC478D}"/>
              </a:ext>
            </a:extLst>
          </p:cNvPr>
          <p:cNvSpPr txBox="1"/>
          <p:nvPr/>
        </p:nvSpPr>
        <p:spPr>
          <a:xfrm>
            <a:off x="2549390" y="2019150"/>
            <a:ext cx="998251" cy="246221"/>
          </a:xfrm>
          <a:prstGeom prst="rect">
            <a:avLst/>
          </a:prstGeom>
          <a:solidFill>
            <a:srgbClr val="F1E51D"/>
          </a:solidFill>
        </p:spPr>
        <p:txBody>
          <a:bodyPr wrap="square" lIns="45720" rIns="45720" rtlCol="0">
            <a:spAutoFit/>
          </a:bodyPr>
          <a:lstStyle/>
          <a:p>
            <a:pPr algn="ctr"/>
            <a:r>
              <a:rPr lang="en-US" sz="1000">
                <a:latin typeface="Avenir LT Std 55 Roman" panose="020B0503020203020204" pitchFamily="34" charset="0"/>
              </a:rPr>
              <a:t>only </a:t>
            </a:r>
            <a:r>
              <a:rPr lang="en-US" sz="1000" i="1">
                <a:latin typeface="Avenir LT Std 55 Roman" panose="020B0503020203020204" pitchFamily="34" charset="0"/>
              </a:rPr>
              <a:t>Storage X</a:t>
            </a:r>
            <a:endParaRPr lang="en-US" sz="1000">
              <a:latin typeface="Avenir LT Std 55 Roman" panose="020B0503020203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34078A-CF2C-3F6A-60BB-6A41C510F41A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692191" y="2142261"/>
            <a:ext cx="857199" cy="219939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B7ECEE-AF99-4DFD-70E6-83D96A29AED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642986" y="1837272"/>
            <a:ext cx="844527" cy="227019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3555728-F086-D4AD-C267-C5E9DACBED7C}"/>
              </a:ext>
            </a:extLst>
          </p:cNvPr>
          <p:cNvSpPr/>
          <p:nvPr/>
        </p:nvSpPr>
        <p:spPr>
          <a:xfrm>
            <a:off x="911417" y="2362200"/>
            <a:ext cx="457200" cy="22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41CB0CF-6762-FF7C-0B49-CEB7EF278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7" t="21131" r="85174" b="72839"/>
          <a:stretch/>
        </p:blipFill>
        <p:spPr>
          <a:xfrm>
            <a:off x="950678" y="2380818"/>
            <a:ext cx="309985" cy="21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63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A141D3-C81C-70E1-7A78-AC08A87D3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64429"/>
            <a:ext cx="9143999" cy="3532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FB1AC5-C796-C646-0D56-05A596C8F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3532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987EFC-4260-1F09-18DD-F5BAB3234667}"/>
              </a:ext>
            </a:extLst>
          </p:cNvPr>
          <p:cNvSpPr txBox="1"/>
          <p:nvPr/>
        </p:nvSpPr>
        <p:spPr>
          <a:xfrm>
            <a:off x="1333975" y="5694677"/>
            <a:ext cx="15169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Hydrogen +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CE2638-C588-0CA5-2902-1D82ED58BEAB}"/>
              </a:ext>
            </a:extLst>
          </p:cNvPr>
          <p:cNvSpPr txBox="1"/>
          <p:nvPr/>
        </p:nvSpPr>
        <p:spPr>
          <a:xfrm>
            <a:off x="1290012" y="1974145"/>
            <a:ext cx="111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Li-ion + Hydrogen +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16094-8E4F-9715-623B-93A9EA4B8B43}"/>
              </a:ext>
            </a:extLst>
          </p:cNvPr>
          <p:cNvSpPr txBox="1"/>
          <p:nvPr/>
        </p:nvSpPr>
        <p:spPr>
          <a:xfrm>
            <a:off x="1591283" y="1277906"/>
            <a:ext cx="1294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Li-ion + Hydrogen</a:t>
            </a:r>
            <a:endParaRPr lang="en-US" sz="1000" i="1" dirty="0">
              <a:solidFill>
                <a:schemeClr val="bg1"/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48169E-BC28-AE1C-EF2D-5457752BBDA9}"/>
              </a:ext>
            </a:extLst>
          </p:cNvPr>
          <p:cNvSpPr txBox="1"/>
          <p:nvPr/>
        </p:nvSpPr>
        <p:spPr>
          <a:xfrm>
            <a:off x="1598039" y="6245179"/>
            <a:ext cx="988812" cy="246221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Only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  <a:endParaRPr lang="en-US" sz="1000" dirty="0">
              <a:solidFill>
                <a:schemeClr val="bg1"/>
              </a:solidFill>
              <a:latin typeface="Avenir LT Std 55 Roman" panose="020B0503020203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6EEF9E-41DA-DA2F-5C29-324C9621B3E5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1169551" y="6368290"/>
            <a:ext cx="428488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3F0195-1593-C526-0D08-175F9AF395D6}"/>
              </a:ext>
            </a:extLst>
          </p:cNvPr>
          <p:cNvSpPr txBox="1"/>
          <p:nvPr/>
        </p:nvSpPr>
        <p:spPr>
          <a:xfrm>
            <a:off x="1433040" y="5026641"/>
            <a:ext cx="1259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Li-ion + Hydrogen +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7FCCD1-E2E2-1D2D-58B5-E4C149776A00}"/>
              </a:ext>
            </a:extLst>
          </p:cNvPr>
          <p:cNvCxnSpPr>
            <a:cxnSpLocks/>
          </p:cNvCxnSpPr>
          <p:nvPr/>
        </p:nvCxnSpPr>
        <p:spPr>
          <a:xfrm flipH="1">
            <a:off x="1169551" y="5940898"/>
            <a:ext cx="214244" cy="19864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1DDB6B-49AA-D811-5E8D-D2387BA0B95B}"/>
              </a:ext>
            </a:extLst>
          </p:cNvPr>
          <p:cNvCxnSpPr>
            <a:cxnSpLocks/>
          </p:cNvCxnSpPr>
          <p:nvPr/>
        </p:nvCxnSpPr>
        <p:spPr>
          <a:xfrm flipV="1">
            <a:off x="2406216" y="4879910"/>
            <a:ext cx="410619" cy="14673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598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93541C5B-C329-A4EF-8456-72C155DCA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19" y="0"/>
            <a:ext cx="736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B1251E26-C592-7712-D77C-DFD5C689F138}"/>
              </a:ext>
            </a:extLst>
          </p:cNvPr>
          <p:cNvSpPr/>
          <p:nvPr/>
        </p:nvSpPr>
        <p:spPr>
          <a:xfrm>
            <a:off x="2642360" y="163483"/>
            <a:ext cx="1092166" cy="393393"/>
          </a:xfrm>
          <a:prstGeom prst="wedgeRoundRectCallout">
            <a:avLst>
              <a:gd name="adj1" fmla="val -20833"/>
              <a:gd name="adj2" fmla="val 74127"/>
              <a:gd name="adj3" fmla="val 16667"/>
            </a:avLst>
          </a:prstGeom>
          <a:solidFill>
            <a:schemeClr val="bg1"/>
          </a:solidFill>
          <a:ln w="28575">
            <a:solidFill>
              <a:srgbClr val="F28E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Thermal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6F2E595-F712-5BDC-CB20-8E0AAED3E63D}"/>
              </a:ext>
            </a:extLst>
          </p:cNvPr>
          <p:cNvSpPr/>
          <p:nvPr/>
        </p:nvSpPr>
        <p:spPr>
          <a:xfrm>
            <a:off x="1683902" y="1922800"/>
            <a:ext cx="1243820" cy="393393"/>
          </a:xfrm>
          <a:prstGeom prst="wedgeRoundRectCallout">
            <a:avLst>
              <a:gd name="adj1" fmla="val 21746"/>
              <a:gd name="adj2" fmla="val -74112"/>
              <a:gd name="adj3" fmla="val 16667"/>
            </a:avLst>
          </a:prstGeom>
          <a:solidFill>
            <a:schemeClr val="bg1"/>
          </a:solidFill>
          <a:ln w="28575">
            <a:solidFill>
              <a:srgbClr val="FF9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LT Std 55 Roman" panose="020B0503020203020204" pitchFamily="34" charset="0"/>
              </a:rPr>
              <a:t>Hydrogen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4A181A0-156F-6833-F918-61177B12589C}"/>
              </a:ext>
            </a:extLst>
          </p:cNvPr>
          <p:cNvSpPr/>
          <p:nvPr/>
        </p:nvSpPr>
        <p:spPr>
          <a:xfrm>
            <a:off x="2927722" y="4336835"/>
            <a:ext cx="833364" cy="393393"/>
          </a:xfrm>
          <a:prstGeom prst="wedgeRoundRectCallout">
            <a:avLst>
              <a:gd name="adj1" fmla="val -20981"/>
              <a:gd name="adj2" fmla="val -68518"/>
              <a:gd name="adj3" fmla="val 16667"/>
            </a:avLst>
          </a:prstGeom>
          <a:solidFill>
            <a:schemeClr val="bg1"/>
          </a:solidFill>
          <a:ln w="28575">
            <a:solidFill>
              <a:srgbClr val="76B7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CAES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7F1CC50-E4A0-B45B-A4ED-F63858421049}"/>
              </a:ext>
            </a:extLst>
          </p:cNvPr>
          <p:cNvSpPr/>
          <p:nvPr/>
        </p:nvSpPr>
        <p:spPr>
          <a:xfrm>
            <a:off x="2290723" y="3035607"/>
            <a:ext cx="1358410" cy="393393"/>
          </a:xfrm>
          <a:prstGeom prst="wedgeRoundRectCallout">
            <a:avLst>
              <a:gd name="adj1" fmla="val -20833"/>
              <a:gd name="adj2" fmla="val 74127"/>
              <a:gd name="adj3" fmla="val 16667"/>
            </a:avLst>
          </a:prstGeom>
          <a:solidFill>
            <a:schemeClr val="bg1"/>
          </a:solidFill>
          <a:ln w="28575">
            <a:solidFill>
              <a:srgbClr val="BAB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Metal-Air *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4668806-C5A8-3A04-1A4D-AF76DFB08ED3}"/>
              </a:ext>
            </a:extLst>
          </p:cNvPr>
          <p:cNvSpPr/>
          <p:nvPr/>
        </p:nvSpPr>
        <p:spPr>
          <a:xfrm>
            <a:off x="4410071" y="928047"/>
            <a:ext cx="696741" cy="393393"/>
          </a:xfrm>
          <a:prstGeom prst="wedgeRoundRectCallout">
            <a:avLst>
              <a:gd name="adj1" fmla="val -67728"/>
              <a:gd name="adj2" fmla="val 20991"/>
              <a:gd name="adj3" fmla="val 16667"/>
            </a:avLst>
          </a:prstGeom>
          <a:solidFill>
            <a:schemeClr val="bg1"/>
          </a:solidFill>
          <a:ln w="28575">
            <a:solidFill>
              <a:srgbClr val="4E7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PHS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A8C0D155-7E3E-0FF4-70A1-985FCD748E3B}"/>
              </a:ext>
            </a:extLst>
          </p:cNvPr>
          <p:cNvSpPr/>
          <p:nvPr/>
        </p:nvSpPr>
        <p:spPr>
          <a:xfrm>
            <a:off x="5673841" y="1573903"/>
            <a:ext cx="671313" cy="377096"/>
          </a:xfrm>
          <a:prstGeom prst="wedgeRoundRectCallout">
            <a:avLst>
              <a:gd name="adj1" fmla="val -67728"/>
              <a:gd name="adj2" fmla="val 20991"/>
              <a:gd name="adj3" fmla="val 16667"/>
            </a:avLst>
          </a:prstGeom>
          <a:solidFill>
            <a:schemeClr val="bg1"/>
          </a:solidFill>
          <a:ln w="28575">
            <a:solidFill>
              <a:srgbClr val="59A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RFB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9AD4D82B-42EE-E6D9-AF11-F0F722B03ADE}"/>
              </a:ext>
            </a:extLst>
          </p:cNvPr>
          <p:cNvSpPr/>
          <p:nvPr/>
        </p:nvSpPr>
        <p:spPr>
          <a:xfrm>
            <a:off x="3791965" y="2480696"/>
            <a:ext cx="966476" cy="393393"/>
          </a:xfrm>
          <a:prstGeom prst="wedgeRoundRectCallout">
            <a:avLst>
              <a:gd name="adj1" fmla="val -20981"/>
              <a:gd name="adj2" fmla="val -74112"/>
              <a:gd name="adj3" fmla="val 16667"/>
            </a:avLst>
          </a:prstGeom>
          <a:solidFill>
            <a:schemeClr val="bg1"/>
          </a:solidFill>
          <a:ln w="28575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Gravity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2F08FEF7-C6DE-8AC7-9643-A9BF8837881C}"/>
              </a:ext>
            </a:extLst>
          </p:cNvPr>
          <p:cNvSpPr/>
          <p:nvPr/>
        </p:nvSpPr>
        <p:spPr>
          <a:xfrm>
            <a:off x="6550396" y="4101857"/>
            <a:ext cx="1000924" cy="393393"/>
          </a:xfrm>
          <a:prstGeom prst="wedgeRoundRectCallout">
            <a:avLst>
              <a:gd name="adj1" fmla="val -20833"/>
              <a:gd name="adj2" fmla="val 74127"/>
              <a:gd name="adj3" fmla="val 16667"/>
            </a:avLst>
          </a:prstGeom>
          <a:solidFill>
            <a:schemeClr val="bg1"/>
          </a:solidFill>
          <a:ln w="28575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Li-ion *</a:t>
            </a:r>
          </a:p>
        </p:txBody>
      </p:sp>
    </p:spTree>
    <p:extLst>
      <p:ext uri="{BB962C8B-B14F-4D97-AF65-F5344CB8AC3E}">
        <p14:creationId xmlns:p14="http://schemas.microsoft.com/office/powerpoint/2010/main" val="933256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9248C3-7AFC-EC08-8C6E-37D3819D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587" y="0"/>
            <a:ext cx="7010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58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6B676075-4771-AD58-E624-FA6F557574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9"/>
          <a:stretch/>
        </p:blipFill>
        <p:spPr>
          <a:xfrm>
            <a:off x="706182" y="2550173"/>
            <a:ext cx="7731636" cy="43078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89F3D4-F83B-A18B-CD4E-D595EF6C9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402" y="5942100"/>
            <a:ext cx="1289805" cy="3934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668AA65-5E46-7DDD-2752-C98C366DF4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1" r="1" b="3116"/>
          <a:stretch/>
        </p:blipFill>
        <p:spPr>
          <a:xfrm>
            <a:off x="4484608" y="4670842"/>
            <a:ext cx="1309768" cy="3934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4CD629-2BCC-E799-3FF4-04BE13AB1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444" y="37942"/>
            <a:ext cx="3035095" cy="23090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DA5708-B1AA-4C9F-631D-6E9D509760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46" r="1199"/>
          <a:stretch/>
        </p:blipFill>
        <p:spPr>
          <a:xfrm>
            <a:off x="2613998" y="4653867"/>
            <a:ext cx="1325517" cy="41899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EBDB0B-05DA-8D7F-800C-6C8D20A37B98}"/>
              </a:ext>
            </a:extLst>
          </p:cNvPr>
          <p:cNvCxnSpPr>
            <a:cxnSpLocks/>
          </p:cNvCxnSpPr>
          <p:nvPr/>
        </p:nvCxnSpPr>
        <p:spPr>
          <a:xfrm flipH="1" flipV="1">
            <a:off x="5188832" y="5060088"/>
            <a:ext cx="573" cy="1441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3436A3-5623-47B6-54B7-06AF236D5ED6}"/>
              </a:ext>
            </a:extLst>
          </p:cNvPr>
          <p:cNvCxnSpPr>
            <a:cxnSpLocks/>
          </p:cNvCxnSpPr>
          <p:nvPr/>
        </p:nvCxnSpPr>
        <p:spPr>
          <a:xfrm flipH="1" flipV="1">
            <a:off x="3333636" y="5060087"/>
            <a:ext cx="573" cy="1441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B17CE3-7953-5FB9-7ADD-8B7440A8C3BF}"/>
              </a:ext>
            </a:extLst>
          </p:cNvPr>
          <p:cNvCxnSpPr>
            <a:cxnSpLocks/>
          </p:cNvCxnSpPr>
          <p:nvPr/>
        </p:nvCxnSpPr>
        <p:spPr>
          <a:xfrm flipH="1" flipV="1">
            <a:off x="7039364" y="6335546"/>
            <a:ext cx="573" cy="1441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E159CE2-7E70-78D7-DE9C-A3EFEF8964D7}"/>
              </a:ext>
            </a:extLst>
          </p:cNvPr>
          <p:cNvSpPr txBox="1"/>
          <p:nvPr/>
        </p:nvSpPr>
        <p:spPr>
          <a:xfrm>
            <a:off x="6571539" y="3071729"/>
            <a:ext cx="838691" cy="233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89 cycles/year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35668E-5600-0C2B-5C61-D9844C717038}"/>
              </a:ext>
            </a:extLst>
          </p:cNvPr>
          <p:cNvSpPr txBox="1"/>
          <p:nvPr/>
        </p:nvSpPr>
        <p:spPr>
          <a:xfrm>
            <a:off x="4707262" y="3071729"/>
            <a:ext cx="896399" cy="233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191 cycles/year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102ACB-65AC-4DE2-F6E5-ACD58BFEFD6B}"/>
              </a:ext>
            </a:extLst>
          </p:cNvPr>
          <p:cNvSpPr txBox="1"/>
          <p:nvPr/>
        </p:nvSpPr>
        <p:spPr>
          <a:xfrm>
            <a:off x="2828558" y="3071729"/>
            <a:ext cx="896399" cy="233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261 cycles/year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53C7A9-F917-91C0-E039-9C5DDF8C7596}"/>
              </a:ext>
            </a:extLst>
          </p:cNvPr>
          <p:cNvSpPr txBox="1"/>
          <p:nvPr/>
        </p:nvSpPr>
        <p:spPr>
          <a:xfrm>
            <a:off x="4646347" y="4248992"/>
            <a:ext cx="1018227" cy="387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800" dirty="0">
                <a:latin typeface="Avenir LT Std 55 Roman" panose="020B0503020203020204" pitchFamily="34" charset="0"/>
              </a:rPr>
              <a:t>28 hour discharge</a:t>
            </a:r>
          </a:p>
          <a:p>
            <a:pPr algn="ctr">
              <a:lnSpc>
                <a:spcPct val="125000"/>
              </a:lnSpc>
            </a:pPr>
            <a:r>
              <a:rPr lang="en-US" sz="800" dirty="0">
                <a:latin typeface="Avenir LT Std 55 Roman" panose="020B0503020203020204" pitchFamily="34" charset="0"/>
              </a:rPr>
              <a:t>55 cycles/year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6195DE-4A1E-AC9D-C4C6-83159FE1AA17}"/>
              </a:ext>
            </a:extLst>
          </p:cNvPr>
          <p:cNvSpPr txBox="1"/>
          <p:nvPr/>
        </p:nvSpPr>
        <p:spPr>
          <a:xfrm>
            <a:off x="2762518" y="4248992"/>
            <a:ext cx="1047082" cy="387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800" dirty="0">
                <a:latin typeface="Avenir LT Std 55 Roman" panose="020B0503020203020204" pitchFamily="34" charset="0"/>
              </a:rPr>
              <a:t>2.8 hour discharge</a:t>
            </a:r>
          </a:p>
          <a:p>
            <a:pPr algn="ctr">
              <a:lnSpc>
                <a:spcPct val="125000"/>
              </a:lnSpc>
            </a:pPr>
            <a:r>
              <a:rPr lang="en-US" sz="800" dirty="0">
                <a:latin typeface="Avenir LT Std 55 Roman" panose="020B0503020203020204" pitchFamily="34" charset="0"/>
              </a:rPr>
              <a:t>262 cycles/year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65F76E-EE38-52A9-8CBB-E06F2F32C5A7}"/>
              </a:ext>
            </a:extLst>
          </p:cNvPr>
          <p:cNvSpPr txBox="1"/>
          <p:nvPr/>
        </p:nvSpPr>
        <p:spPr>
          <a:xfrm>
            <a:off x="2828558" y="5496370"/>
            <a:ext cx="867545" cy="387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513 discharge</a:t>
            </a:r>
          </a:p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1.6 cycles/year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8E42B3-F7B6-0522-A160-E568AA651369}"/>
              </a:ext>
            </a:extLst>
          </p:cNvPr>
          <p:cNvSpPr txBox="1"/>
          <p:nvPr/>
        </p:nvSpPr>
        <p:spPr>
          <a:xfrm>
            <a:off x="4601524" y="5496372"/>
            <a:ext cx="1075936" cy="387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800" dirty="0">
                <a:latin typeface="Avenir LT Std 55 Roman" panose="020B0503020203020204" pitchFamily="34" charset="0"/>
              </a:rPr>
              <a:t>810 hour discharge</a:t>
            </a:r>
          </a:p>
          <a:p>
            <a:pPr algn="ctr">
              <a:lnSpc>
                <a:spcPct val="125000"/>
              </a:lnSpc>
            </a:pPr>
            <a:r>
              <a:rPr lang="en-US" sz="800" dirty="0">
                <a:latin typeface="Avenir LT Std 55 Roman" panose="020B0503020203020204" pitchFamily="34" charset="0"/>
              </a:rPr>
              <a:t>1.0 cycles/year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AFA021-8881-031B-E640-8444438D0F26}"/>
              </a:ext>
            </a:extLst>
          </p:cNvPr>
          <p:cNvSpPr txBox="1"/>
          <p:nvPr/>
        </p:nvSpPr>
        <p:spPr>
          <a:xfrm>
            <a:off x="6503655" y="5496371"/>
            <a:ext cx="1018227" cy="387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800" dirty="0">
                <a:latin typeface="Avenir LT Std 55 Roman" panose="020B0503020203020204" pitchFamily="34" charset="0"/>
              </a:rPr>
              <a:t>49 hour discharge</a:t>
            </a:r>
          </a:p>
          <a:p>
            <a:pPr algn="ctr">
              <a:lnSpc>
                <a:spcPct val="125000"/>
              </a:lnSpc>
            </a:pPr>
            <a:r>
              <a:rPr lang="en-US" sz="800" dirty="0">
                <a:latin typeface="Avenir LT Std 55 Roman" panose="020B0503020203020204" pitchFamily="34" charset="0"/>
              </a:rPr>
              <a:t>1.5 cycles/year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8010AE-6E32-3015-E677-56AA594FBE84}"/>
              </a:ext>
            </a:extLst>
          </p:cNvPr>
          <p:cNvSpPr txBox="1"/>
          <p:nvPr/>
        </p:nvSpPr>
        <p:spPr>
          <a:xfrm>
            <a:off x="6445946" y="4248992"/>
            <a:ext cx="1075936" cy="387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800" dirty="0">
                <a:latin typeface="Avenir LT Std 55 Roman" panose="020B0503020203020204" pitchFamily="34" charset="0"/>
              </a:rPr>
              <a:t>854 hour discharge</a:t>
            </a:r>
          </a:p>
          <a:p>
            <a:pPr algn="ctr">
              <a:lnSpc>
                <a:spcPct val="125000"/>
              </a:lnSpc>
            </a:pPr>
            <a:r>
              <a:rPr lang="en-US" sz="800" dirty="0">
                <a:latin typeface="Avenir LT Std 55 Roman" panose="020B0503020203020204" pitchFamily="34" charset="0"/>
              </a:rPr>
              <a:t>2.4 cycles/year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D14334-0368-5DBC-0D8D-7375B5BB98AF}"/>
              </a:ext>
            </a:extLst>
          </p:cNvPr>
          <p:cNvSpPr txBox="1"/>
          <p:nvPr/>
        </p:nvSpPr>
        <p:spPr>
          <a:xfrm>
            <a:off x="4188282" y="1257820"/>
            <a:ext cx="698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Hydrogen</a:t>
            </a:r>
          </a:p>
          <a:p>
            <a:r>
              <a:rPr lang="en-US" sz="7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+ </a:t>
            </a:r>
            <a:r>
              <a:rPr lang="en-US" sz="7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A5DFDE-7416-0288-8949-65DA46409546}"/>
              </a:ext>
            </a:extLst>
          </p:cNvPr>
          <p:cNvSpPr txBox="1"/>
          <p:nvPr/>
        </p:nvSpPr>
        <p:spPr>
          <a:xfrm>
            <a:off x="4830224" y="1192455"/>
            <a:ext cx="8987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Li-ion + Hydrogen + </a:t>
            </a:r>
            <a:r>
              <a:rPr lang="en-US" sz="7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5BFDE-7E92-E5BF-A738-41404F740FC9}"/>
              </a:ext>
            </a:extLst>
          </p:cNvPr>
          <p:cNvSpPr txBox="1"/>
          <p:nvPr/>
        </p:nvSpPr>
        <p:spPr>
          <a:xfrm>
            <a:off x="4537303" y="834563"/>
            <a:ext cx="129429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Avenir LT Std 55 Roman" panose="020B0503020203020204" pitchFamily="34" charset="0"/>
              </a:rPr>
              <a:t>Li-ion + Hydrogen</a:t>
            </a:r>
            <a:endParaRPr lang="en-US" sz="700" i="1">
              <a:solidFill>
                <a:schemeClr val="bg1"/>
              </a:solidFill>
              <a:latin typeface="Avenir LT Std 55 Roman" panose="020B0503020203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2AAD58-41D2-7065-11FF-35F6D0564FDB}"/>
              </a:ext>
            </a:extLst>
          </p:cNvPr>
          <p:cNvCxnSpPr>
            <a:cxnSpLocks/>
          </p:cNvCxnSpPr>
          <p:nvPr/>
        </p:nvCxnSpPr>
        <p:spPr>
          <a:xfrm flipV="1">
            <a:off x="4261260" y="1568473"/>
            <a:ext cx="0" cy="299677"/>
          </a:xfrm>
          <a:prstGeom prst="line">
            <a:avLst/>
          </a:prstGeom>
          <a:ln w="19050">
            <a:solidFill>
              <a:srgbClr val="F1E5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C93D233-0D73-062F-5672-3EDF65769A98}"/>
              </a:ext>
            </a:extLst>
          </p:cNvPr>
          <p:cNvSpPr txBox="1"/>
          <p:nvPr/>
        </p:nvSpPr>
        <p:spPr>
          <a:xfrm>
            <a:off x="4450087" y="1674747"/>
            <a:ext cx="988812" cy="200055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Only </a:t>
            </a:r>
            <a:r>
              <a:rPr lang="en-US" sz="7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  <a:endParaRPr lang="en-US" sz="700" dirty="0">
              <a:solidFill>
                <a:schemeClr val="bg1"/>
              </a:solidFill>
              <a:latin typeface="Avenir LT Std 55 Roman" panose="020B0503020203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77E8AB-DE63-23BA-B140-40BFAE2C7721}"/>
              </a:ext>
            </a:extLst>
          </p:cNvPr>
          <p:cNvCxnSpPr>
            <a:cxnSpLocks/>
          </p:cNvCxnSpPr>
          <p:nvPr/>
        </p:nvCxnSpPr>
        <p:spPr>
          <a:xfrm flipH="1">
            <a:off x="4297999" y="1774775"/>
            <a:ext cx="15153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990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F02C14-3F32-2CCC-A42D-3EF4188AC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24" y="2442797"/>
            <a:ext cx="7772400" cy="44152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89F3D4-F83B-A18B-CD4E-D595EF6C9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61" y="5907264"/>
            <a:ext cx="1289805" cy="3934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668AA65-5E46-7DDD-2752-C98C366DF4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1" r="1" b="3116"/>
          <a:stretch/>
        </p:blipFill>
        <p:spPr>
          <a:xfrm>
            <a:off x="4484608" y="4636006"/>
            <a:ext cx="1309768" cy="3934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DA5708-B1AA-4C9F-631D-6E9D509760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6" r="1199"/>
          <a:stretch/>
        </p:blipFill>
        <p:spPr>
          <a:xfrm>
            <a:off x="2613998" y="4619031"/>
            <a:ext cx="1325517" cy="41899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EBDB0B-05DA-8D7F-800C-6C8D20A37B98}"/>
              </a:ext>
            </a:extLst>
          </p:cNvPr>
          <p:cNvCxnSpPr>
            <a:cxnSpLocks/>
          </p:cNvCxnSpPr>
          <p:nvPr/>
        </p:nvCxnSpPr>
        <p:spPr>
          <a:xfrm flipH="1" flipV="1">
            <a:off x="5188832" y="5025252"/>
            <a:ext cx="573" cy="1441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3436A3-5623-47B6-54B7-06AF236D5ED6}"/>
              </a:ext>
            </a:extLst>
          </p:cNvPr>
          <p:cNvCxnSpPr>
            <a:cxnSpLocks/>
          </p:cNvCxnSpPr>
          <p:nvPr/>
        </p:nvCxnSpPr>
        <p:spPr>
          <a:xfrm flipH="1" flipV="1">
            <a:off x="3333636" y="5025251"/>
            <a:ext cx="573" cy="1441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B17CE3-7953-5FB9-7ADD-8B7440A8C3BF}"/>
              </a:ext>
            </a:extLst>
          </p:cNvPr>
          <p:cNvCxnSpPr>
            <a:cxnSpLocks/>
          </p:cNvCxnSpPr>
          <p:nvPr/>
        </p:nvCxnSpPr>
        <p:spPr>
          <a:xfrm flipH="1" flipV="1">
            <a:off x="7039364" y="6300710"/>
            <a:ext cx="573" cy="1441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E159CE2-7E70-78D7-DE9C-A3EFEF8964D7}"/>
              </a:ext>
            </a:extLst>
          </p:cNvPr>
          <p:cNvSpPr txBox="1"/>
          <p:nvPr/>
        </p:nvSpPr>
        <p:spPr>
          <a:xfrm>
            <a:off x="6571539" y="3036893"/>
            <a:ext cx="838691" cy="233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89 cycles/year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35668E-5600-0C2B-5C61-D9844C717038}"/>
              </a:ext>
            </a:extLst>
          </p:cNvPr>
          <p:cNvSpPr txBox="1"/>
          <p:nvPr/>
        </p:nvSpPr>
        <p:spPr>
          <a:xfrm>
            <a:off x="4707262" y="3036893"/>
            <a:ext cx="896399" cy="233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191 cycles/year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102ACB-65AC-4DE2-F6E5-ACD58BFEFD6B}"/>
              </a:ext>
            </a:extLst>
          </p:cNvPr>
          <p:cNvSpPr txBox="1"/>
          <p:nvPr/>
        </p:nvSpPr>
        <p:spPr>
          <a:xfrm>
            <a:off x="2828558" y="3036893"/>
            <a:ext cx="896399" cy="233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261 cycles/year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53C7A9-F917-91C0-E039-9C5DDF8C7596}"/>
              </a:ext>
            </a:extLst>
          </p:cNvPr>
          <p:cNvSpPr txBox="1"/>
          <p:nvPr/>
        </p:nvSpPr>
        <p:spPr>
          <a:xfrm>
            <a:off x="4646347" y="4214156"/>
            <a:ext cx="1018227" cy="387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800" dirty="0">
                <a:latin typeface="Avenir LT Std 55 Roman" panose="020B0503020203020204" pitchFamily="34" charset="0"/>
              </a:rPr>
              <a:t>28 hour discharge</a:t>
            </a:r>
          </a:p>
          <a:p>
            <a:pPr algn="ctr">
              <a:lnSpc>
                <a:spcPct val="125000"/>
              </a:lnSpc>
            </a:pPr>
            <a:r>
              <a:rPr lang="en-US" sz="800" dirty="0">
                <a:latin typeface="Avenir LT Std 55 Roman" panose="020B0503020203020204" pitchFamily="34" charset="0"/>
              </a:rPr>
              <a:t>55 cycles/year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6195DE-4A1E-AC9D-C4C6-83159FE1AA17}"/>
              </a:ext>
            </a:extLst>
          </p:cNvPr>
          <p:cNvSpPr txBox="1"/>
          <p:nvPr/>
        </p:nvSpPr>
        <p:spPr>
          <a:xfrm>
            <a:off x="2762518" y="4214156"/>
            <a:ext cx="1047082" cy="387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800" dirty="0">
                <a:latin typeface="Avenir LT Std 55 Roman" panose="020B0503020203020204" pitchFamily="34" charset="0"/>
              </a:rPr>
              <a:t>2.8 hour discharge</a:t>
            </a:r>
          </a:p>
          <a:p>
            <a:pPr algn="ctr">
              <a:lnSpc>
                <a:spcPct val="125000"/>
              </a:lnSpc>
            </a:pPr>
            <a:r>
              <a:rPr lang="en-US" sz="800" dirty="0">
                <a:latin typeface="Avenir LT Std 55 Roman" panose="020B0503020203020204" pitchFamily="34" charset="0"/>
              </a:rPr>
              <a:t>262 cycles/year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65F76E-EE38-52A9-8CBB-E06F2F32C5A7}"/>
              </a:ext>
            </a:extLst>
          </p:cNvPr>
          <p:cNvSpPr txBox="1"/>
          <p:nvPr/>
        </p:nvSpPr>
        <p:spPr>
          <a:xfrm>
            <a:off x="2828558" y="5461534"/>
            <a:ext cx="867545" cy="387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513 discharge</a:t>
            </a:r>
          </a:p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1.6 cycles/year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8E42B3-F7B6-0522-A160-E568AA651369}"/>
              </a:ext>
            </a:extLst>
          </p:cNvPr>
          <p:cNvSpPr txBox="1"/>
          <p:nvPr/>
        </p:nvSpPr>
        <p:spPr>
          <a:xfrm>
            <a:off x="4601524" y="5461536"/>
            <a:ext cx="1075936" cy="387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800" dirty="0">
                <a:latin typeface="Avenir LT Std 55 Roman" panose="020B0503020203020204" pitchFamily="34" charset="0"/>
              </a:rPr>
              <a:t>810 hour discharge</a:t>
            </a:r>
          </a:p>
          <a:p>
            <a:pPr algn="ctr">
              <a:lnSpc>
                <a:spcPct val="125000"/>
              </a:lnSpc>
            </a:pPr>
            <a:r>
              <a:rPr lang="en-US" sz="800" dirty="0">
                <a:latin typeface="Avenir LT Std 55 Roman" panose="020B0503020203020204" pitchFamily="34" charset="0"/>
              </a:rPr>
              <a:t>1.0 cycles/year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AFA021-8881-031B-E640-8444438D0F26}"/>
              </a:ext>
            </a:extLst>
          </p:cNvPr>
          <p:cNvSpPr txBox="1"/>
          <p:nvPr/>
        </p:nvSpPr>
        <p:spPr>
          <a:xfrm>
            <a:off x="6503655" y="5461535"/>
            <a:ext cx="1018227" cy="387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800" dirty="0">
                <a:latin typeface="Avenir LT Std 55 Roman" panose="020B0503020203020204" pitchFamily="34" charset="0"/>
              </a:rPr>
              <a:t>49 hour discharge</a:t>
            </a:r>
          </a:p>
          <a:p>
            <a:pPr algn="ctr">
              <a:lnSpc>
                <a:spcPct val="125000"/>
              </a:lnSpc>
            </a:pPr>
            <a:r>
              <a:rPr lang="en-US" sz="800" dirty="0">
                <a:latin typeface="Avenir LT Std 55 Roman" panose="020B0503020203020204" pitchFamily="34" charset="0"/>
              </a:rPr>
              <a:t>1.5 cycles/year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8010AE-6E32-3015-E677-56AA594FBE84}"/>
              </a:ext>
            </a:extLst>
          </p:cNvPr>
          <p:cNvSpPr txBox="1"/>
          <p:nvPr/>
        </p:nvSpPr>
        <p:spPr>
          <a:xfrm>
            <a:off x="6445946" y="4214156"/>
            <a:ext cx="1075936" cy="387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800" dirty="0">
                <a:latin typeface="Avenir LT Std 55 Roman" panose="020B0503020203020204" pitchFamily="34" charset="0"/>
              </a:rPr>
              <a:t>854 hour discharge</a:t>
            </a:r>
          </a:p>
          <a:p>
            <a:pPr algn="ctr">
              <a:lnSpc>
                <a:spcPct val="125000"/>
              </a:lnSpc>
            </a:pPr>
            <a:r>
              <a:rPr lang="en-US" sz="800" dirty="0">
                <a:latin typeface="Avenir LT Std 55 Roman" panose="020B0503020203020204" pitchFamily="34" charset="0"/>
              </a:rPr>
              <a:t>2.4 cycles/year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0C1A26-02AD-47C2-B2BF-A288A6DF1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9600" y="17399"/>
            <a:ext cx="2397302" cy="2357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F0F2E-1F00-4EBC-6220-318B471D238C}"/>
              </a:ext>
            </a:extLst>
          </p:cNvPr>
          <p:cNvSpPr txBox="1"/>
          <p:nvPr/>
        </p:nvSpPr>
        <p:spPr>
          <a:xfrm>
            <a:off x="4442619" y="1177786"/>
            <a:ext cx="698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Hydrogen</a:t>
            </a:r>
          </a:p>
          <a:p>
            <a:r>
              <a:rPr lang="en-US" sz="7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+ </a:t>
            </a:r>
            <a:r>
              <a:rPr lang="en-US" sz="7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0CC90-B6A6-5995-E20C-4F63EAC3C6E8}"/>
              </a:ext>
            </a:extLst>
          </p:cNvPr>
          <p:cNvSpPr txBox="1"/>
          <p:nvPr/>
        </p:nvSpPr>
        <p:spPr>
          <a:xfrm>
            <a:off x="5084561" y="1112421"/>
            <a:ext cx="8987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Li-ion + Hydrogen + </a:t>
            </a:r>
            <a:r>
              <a:rPr lang="en-US" sz="7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7BB92-B05D-A1C1-13EE-05FBEEDB55F0}"/>
              </a:ext>
            </a:extLst>
          </p:cNvPr>
          <p:cNvSpPr txBox="1"/>
          <p:nvPr/>
        </p:nvSpPr>
        <p:spPr>
          <a:xfrm>
            <a:off x="4791640" y="754529"/>
            <a:ext cx="129429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Avenir LT Std 55 Roman" panose="020B0503020203020204" pitchFamily="34" charset="0"/>
              </a:rPr>
              <a:t>Li-ion + Hydrogen</a:t>
            </a:r>
            <a:endParaRPr lang="en-US" sz="700" i="1">
              <a:solidFill>
                <a:schemeClr val="bg1"/>
              </a:solidFill>
              <a:latin typeface="Avenir LT Std 55 Roman" panose="020B0503020203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AA5A97-7093-4446-C26F-EE5B707AF69D}"/>
              </a:ext>
            </a:extLst>
          </p:cNvPr>
          <p:cNvCxnSpPr>
            <a:cxnSpLocks/>
          </p:cNvCxnSpPr>
          <p:nvPr/>
        </p:nvCxnSpPr>
        <p:spPr>
          <a:xfrm flipV="1">
            <a:off x="4515597" y="1488439"/>
            <a:ext cx="0" cy="299677"/>
          </a:xfrm>
          <a:prstGeom prst="line">
            <a:avLst/>
          </a:prstGeom>
          <a:ln w="19050">
            <a:solidFill>
              <a:srgbClr val="F1E5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4024B92-58D4-ACD6-2819-93C9EFE76AB4}"/>
              </a:ext>
            </a:extLst>
          </p:cNvPr>
          <p:cNvSpPr txBox="1"/>
          <p:nvPr/>
        </p:nvSpPr>
        <p:spPr>
          <a:xfrm>
            <a:off x="4704424" y="1594713"/>
            <a:ext cx="988812" cy="200055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Only </a:t>
            </a:r>
            <a:r>
              <a:rPr lang="en-US" sz="7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  <a:endParaRPr lang="en-US" sz="700" dirty="0">
              <a:solidFill>
                <a:schemeClr val="bg1"/>
              </a:solidFill>
              <a:latin typeface="Avenir LT Std 55 Roman" panose="020B0503020203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2AC8D7-9727-3104-BE09-BF54317585CE}"/>
              </a:ext>
            </a:extLst>
          </p:cNvPr>
          <p:cNvCxnSpPr>
            <a:cxnSpLocks/>
          </p:cNvCxnSpPr>
          <p:nvPr/>
        </p:nvCxnSpPr>
        <p:spPr>
          <a:xfrm flipH="1">
            <a:off x="4552336" y="1694741"/>
            <a:ext cx="15153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51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60D4B6F-3DD8-116A-78FC-B354ACDCD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9725"/>
            <a:ext cx="9144000" cy="617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44E33C-E280-F6B8-B1CC-1D3B0A52E82C}"/>
              </a:ext>
            </a:extLst>
          </p:cNvPr>
          <p:cNvSpPr/>
          <p:nvPr/>
        </p:nvSpPr>
        <p:spPr>
          <a:xfrm>
            <a:off x="1712483" y="4735733"/>
            <a:ext cx="707046" cy="2039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Natural Gas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9EBAD5-1E69-7B84-F20C-0752C2B16CE0}"/>
              </a:ext>
            </a:extLst>
          </p:cNvPr>
          <p:cNvSpPr/>
          <p:nvPr/>
        </p:nvSpPr>
        <p:spPr>
          <a:xfrm>
            <a:off x="3613849" y="2393654"/>
            <a:ext cx="401014" cy="16722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Li-ion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0A767B-EE55-6193-261A-8C91FE7B4AD5}"/>
              </a:ext>
            </a:extLst>
          </p:cNvPr>
          <p:cNvCxnSpPr>
            <a:cxnSpLocks/>
          </p:cNvCxnSpPr>
          <p:nvPr/>
        </p:nvCxnSpPr>
        <p:spPr>
          <a:xfrm flipV="1">
            <a:off x="3438712" y="2556520"/>
            <a:ext cx="175137" cy="370168"/>
          </a:xfrm>
          <a:prstGeom prst="line">
            <a:avLst/>
          </a:prstGeom>
          <a:ln w="28575">
            <a:solidFill>
              <a:srgbClr val="B07A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91A55D-E873-E1E4-1F46-9AF9CA43DC2F}"/>
              </a:ext>
            </a:extLst>
          </p:cNvPr>
          <p:cNvSpPr/>
          <p:nvPr/>
        </p:nvSpPr>
        <p:spPr>
          <a:xfrm>
            <a:off x="1890393" y="4404659"/>
            <a:ext cx="369871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C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Solar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87A38FB-F63E-2F32-8201-B113D4052D68}"/>
              </a:ext>
            </a:extLst>
          </p:cNvPr>
          <p:cNvSpPr/>
          <p:nvPr/>
        </p:nvSpPr>
        <p:spPr>
          <a:xfrm>
            <a:off x="1888701" y="3537915"/>
            <a:ext cx="371563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49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Wind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80B3DB-B625-0B6D-A28E-322BF6E59D03}"/>
              </a:ext>
            </a:extLst>
          </p:cNvPr>
          <p:cNvSpPr/>
          <p:nvPr/>
        </p:nvSpPr>
        <p:spPr>
          <a:xfrm rot="16200000">
            <a:off x="1626394" y="2609916"/>
            <a:ext cx="275167" cy="14086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E7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PSH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375CFC-7E59-9594-7248-A98ABB12155D}"/>
              </a:ext>
            </a:extLst>
          </p:cNvPr>
          <p:cNvSpPr/>
          <p:nvPr/>
        </p:nvSpPr>
        <p:spPr>
          <a:xfrm rot="16200000">
            <a:off x="1764939" y="2567103"/>
            <a:ext cx="403457" cy="14086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0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Gravity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5F49FE8-266C-3C54-C12D-E6772BE88CD5}"/>
              </a:ext>
            </a:extLst>
          </p:cNvPr>
          <p:cNvSpPr/>
          <p:nvPr/>
        </p:nvSpPr>
        <p:spPr>
          <a:xfrm rot="16200000">
            <a:off x="1414143" y="2592501"/>
            <a:ext cx="275168" cy="14086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59A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RFB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67EAC05-7892-745C-61A7-20034A046274}"/>
              </a:ext>
            </a:extLst>
          </p:cNvPr>
          <p:cNvSpPr/>
          <p:nvPr/>
        </p:nvSpPr>
        <p:spPr>
          <a:xfrm rot="16200000">
            <a:off x="1951555" y="2529696"/>
            <a:ext cx="435606" cy="14087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28E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Thermal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6B5882B-7C06-0DBF-2F4E-38BB7E0AC2E4}"/>
              </a:ext>
            </a:extLst>
          </p:cNvPr>
          <p:cNvSpPr/>
          <p:nvPr/>
        </p:nvSpPr>
        <p:spPr>
          <a:xfrm rot="16200000">
            <a:off x="2211191" y="2686927"/>
            <a:ext cx="338651" cy="14087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6B7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CAES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BE1EB3C-38D5-7E3B-6AC3-A5A3B7C18072}"/>
              </a:ext>
            </a:extLst>
          </p:cNvPr>
          <p:cNvSpPr/>
          <p:nvPr/>
        </p:nvSpPr>
        <p:spPr>
          <a:xfrm rot="16200000">
            <a:off x="2410743" y="2811205"/>
            <a:ext cx="338653" cy="14087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BAB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M-Air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1ABD84-798B-F915-E1D2-069D8B0733C4}"/>
              </a:ext>
            </a:extLst>
          </p:cNvPr>
          <p:cNvSpPr/>
          <p:nvPr/>
        </p:nvSpPr>
        <p:spPr>
          <a:xfrm>
            <a:off x="5686437" y="2520992"/>
            <a:ext cx="627736" cy="16722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9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Hydrogen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5D0A91-F62A-22F9-C708-0E2D2B79FEAB}"/>
              </a:ext>
            </a:extLst>
          </p:cNvPr>
          <p:cNvCxnSpPr>
            <a:cxnSpLocks/>
          </p:cNvCxnSpPr>
          <p:nvPr/>
        </p:nvCxnSpPr>
        <p:spPr>
          <a:xfrm flipV="1">
            <a:off x="5511300" y="2688216"/>
            <a:ext cx="175137" cy="370168"/>
          </a:xfrm>
          <a:prstGeom prst="line">
            <a:avLst/>
          </a:prstGeom>
          <a:ln w="28575">
            <a:solidFill>
              <a:srgbClr val="FF9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B0C66CA-3DE9-BF41-4393-2F8CBD64AF48}"/>
              </a:ext>
            </a:extLst>
          </p:cNvPr>
          <p:cNvSpPr/>
          <p:nvPr/>
        </p:nvSpPr>
        <p:spPr>
          <a:xfrm>
            <a:off x="3695208" y="4735733"/>
            <a:ext cx="707046" cy="2039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Natural Gas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249A35B-664B-89BE-D758-96DD5840D6D4}"/>
              </a:ext>
            </a:extLst>
          </p:cNvPr>
          <p:cNvSpPr/>
          <p:nvPr/>
        </p:nvSpPr>
        <p:spPr>
          <a:xfrm>
            <a:off x="3873118" y="4404659"/>
            <a:ext cx="369871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C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Solar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49AFF33-4218-66B6-C075-F9DB3304FD7E}"/>
              </a:ext>
            </a:extLst>
          </p:cNvPr>
          <p:cNvSpPr/>
          <p:nvPr/>
        </p:nvSpPr>
        <p:spPr>
          <a:xfrm>
            <a:off x="3871426" y="3537915"/>
            <a:ext cx="371563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49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Wind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B801A41-B37B-F4AD-F5B2-6F50CD1BB1D6}"/>
              </a:ext>
            </a:extLst>
          </p:cNvPr>
          <p:cNvSpPr/>
          <p:nvPr/>
        </p:nvSpPr>
        <p:spPr>
          <a:xfrm>
            <a:off x="5783723" y="4735733"/>
            <a:ext cx="707046" cy="2039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Natural Gas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ECE0B79-B15D-C66F-E2F3-F7BA5A3A1ECA}"/>
              </a:ext>
            </a:extLst>
          </p:cNvPr>
          <p:cNvSpPr/>
          <p:nvPr/>
        </p:nvSpPr>
        <p:spPr>
          <a:xfrm>
            <a:off x="5961633" y="4404659"/>
            <a:ext cx="369871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C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Solar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E5A8309-78EF-4AB4-357E-A5A145020B80}"/>
              </a:ext>
            </a:extLst>
          </p:cNvPr>
          <p:cNvSpPr/>
          <p:nvPr/>
        </p:nvSpPr>
        <p:spPr>
          <a:xfrm>
            <a:off x="5959941" y="3537915"/>
            <a:ext cx="371563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49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Wind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22C80A7-1FB2-3394-F290-DCFC46E475D3}"/>
              </a:ext>
            </a:extLst>
          </p:cNvPr>
          <p:cNvSpPr/>
          <p:nvPr/>
        </p:nvSpPr>
        <p:spPr>
          <a:xfrm>
            <a:off x="7870276" y="4735733"/>
            <a:ext cx="707046" cy="2039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Natural Gas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BD085F1-49FC-18E3-52B0-3D9B83226445}"/>
              </a:ext>
            </a:extLst>
          </p:cNvPr>
          <p:cNvSpPr/>
          <p:nvPr/>
        </p:nvSpPr>
        <p:spPr>
          <a:xfrm>
            <a:off x="8048186" y="4404659"/>
            <a:ext cx="369871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C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Solar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37B500-DC88-6F3C-4B43-1D0DF0BA3DD9}"/>
              </a:ext>
            </a:extLst>
          </p:cNvPr>
          <p:cNvSpPr/>
          <p:nvPr/>
        </p:nvSpPr>
        <p:spPr>
          <a:xfrm>
            <a:off x="8046494" y="3537915"/>
            <a:ext cx="371563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49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3520267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1E0E49-1619-AAA5-AD29-0276CE6C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538"/>
            <a:ext cx="9144000" cy="668092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44E33C-E280-F6B8-B1CC-1D3B0A52E82C}"/>
              </a:ext>
            </a:extLst>
          </p:cNvPr>
          <p:cNvSpPr/>
          <p:nvPr/>
        </p:nvSpPr>
        <p:spPr>
          <a:xfrm>
            <a:off x="1719752" y="5139418"/>
            <a:ext cx="707046" cy="2039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Natural Gas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9EBAD5-1E69-7B84-F20C-0752C2B16CE0}"/>
              </a:ext>
            </a:extLst>
          </p:cNvPr>
          <p:cNvSpPr/>
          <p:nvPr/>
        </p:nvSpPr>
        <p:spPr>
          <a:xfrm>
            <a:off x="3533639" y="2473864"/>
            <a:ext cx="401014" cy="16722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Li-ion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0A767B-EE55-6193-261A-8C91FE7B4AD5}"/>
              </a:ext>
            </a:extLst>
          </p:cNvPr>
          <p:cNvCxnSpPr>
            <a:cxnSpLocks/>
          </p:cNvCxnSpPr>
          <p:nvPr/>
        </p:nvCxnSpPr>
        <p:spPr>
          <a:xfrm flipV="1">
            <a:off x="3358502" y="2636730"/>
            <a:ext cx="175137" cy="370168"/>
          </a:xfrm>
          <a:prstGeom prst="line">
            <a:avLst/>
          </a:prstGeom>
          <a:ln w="28575">
            <a:solidFill>
              <a:srgbClr val="B07A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91A55D-E873-E1E4-1F46-9AF9CA43DC2F}"/>
              </a:ext>
            </a:extLst>
          </p:cNvPr>
          <p:cNvSpPr/>
          <p:nvPr/>
        </p:nvSpPr>
        <p:spPr>
          <a:xfrm>
            <a:off x="1899149" y="4766598"/>
            <a:ext cx="369871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C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Solar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87A38FB-F63E-2F32-8201-B113D4052D68}"/>
              </a:ext>
            </a:extLst>
          </p:cNvPr>
          <p:cNvSpPr/>
          <p:nvPr/>
        </p:nvSpPr>
        <p:spPr>
          <a:xfrm>
            <a:off x="1897457" y="3965669"/>
            <a:ext cx="371563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49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Wind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80B3DB-B625-0B6D-A28E-322BF6E59D03}"/>
              </a:ext>
            </a:extLst>
          </p:cNvPr>
          <p:cNvSpPr/>
          <p:nvPr/>
        </p:nvSpPr>
        <p:spPr>
          <a:xfrm rot="16200000">
            <a:off x="1832000" y="2690126"/>
            <a:ext cx="275167" cy="14086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E7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PSH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375CFC-7E59-9594-7248-A98ABB12155D}"/>
              </a:ext>
            </a:extLst>
          </p:cNvPr>
          <p:cNvSpPr/>
          <p:nvPr/>
        </p:nvSpPr>
        <p:spPr>
          <a:xfrm rot="16200000">
            <a:off x="1557407" y="2665083"/>
            <a:ext cx="403457" cy="14086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0" rIns="9144" bIns="9144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Gravity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5F49FE8-266C-3C54-C12D-E6772BE88CD5}"/>
              </a:ext>
            </a:extLst>
          </p:cNvPr>
          <p:cNvSpPr/>
          <p:nvPr/>
        </p:nvSpPr>
        <p:spPr>
          <a:xfrm rot="16200000">
            <a:off x="1414958" y="2652202"/>
            <a:ext cx="275168" cy="14086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59A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RFB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67EAC05-7892-745C-61A7-20034A046274}"/>
              </a:ext>
            </a:extLst>
          </p:cNvPr>
          <p:cNvSpPr/>
          <p:nvPr/>
        </p:nvSpPr>
        <p:spPr>
          <a:xfrm rot="16200000">
            <a:off x="2178583" y="2625948"/>
            <a:ext cx="435606" cy="14087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28E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Thermal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6B5882B-7C06-0DBF-2F4E-38BB7E0AC2E4}"/>
              </a:ext>
            </a:extLst>
          </p:cNvPr>
          <p:cNvSpPr/>
          <p:nvPr/>
        </p:nvSpPr>
        <p:spPr>
          <a:xfrm rot="16200000">
            <a:off x="2012594" y="2808057"/>
            <a:ext cx="338651" cy="14087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6B7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CAES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BE1EB3C-38D5-7E3B-6AC3-A5A3B7C18072}"/>
              </a:ext>
            </a:extLst>
          </p:cNvPr>
          <p:cNvSpPr/>
          <p:nvPr/>
        </p:nvSpPr>
        <p:spPr>
          <a:xfrm rot="16200000">
            <a:off x="2355594" y="2844287"/>
            <a:ext cx="500536" cy="14087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BAB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Metal-Air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1ABD84-798B-F915-E1D2-069D8B0733C4}"/>
              </a:ext>
            </a:extLst>
          </p:cNvPr>
          <p:cNvSpPr/>
          <p:nvPr/>
        </p:nvSpPr>
        <p:spPr>
          <a:xfrm>
            <a:off x="5556852" y="2588861"/>
            <a:ext cx="627736" cy="16722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9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Hydrogen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5D0A91-F62A-22F9-C708-0E2D2B79FEAB}"/>
              </a:ext>
            </a:extLst>
          </p:cNvPr>
          <p:cNvCxnSpPr>
            <a:cxnSpLocks/>
          </p:cNvCxnSpPr>
          <p:nvPr/>
        </p:nvCxnSpPr>
        <p:spPr>
          <a:xfrm flipV="1">
            <a:off x="5381715" y="2756085"/>
            <a:ext cx="175137" cy="370168"/>
          </a:xfrm>
          <a:prstGeom prst="line">
            <a:avLst/>
          </a:prstGeom>
          <a:ln w="28575">
            <a:solidFill>
              <a:srgbClr val="FF9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B0C66CA-3DE9-BF41-4393-2F8CBD64AF48}"/>
              </a:ext>
            </a:extLst>
          </p:cNvPr>
          <p:cNvSpPr/>
          <p:nvPr/>
        </p:nvSpPr>
        <p:spPr>
          <a:xfrm>
            <a:off x="3734146" y="5136890"/>
            <a:ext cx="707046" cy="2039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Natural Gas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249A35B-664B-89BE-D758-96DD5840D6D4}"/>
              </a:ext>
            </a:extLst>
          </p:cNvPr>
          <p:cNvSpPr/>
          <p:nvPr/>
        </p:nvSpPr>
        <p:spPr>
          <a:xfrm>
            <a:off x="3902733" y="4766599"/>
            <a:ext cx="369871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C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Solar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49AFF33-4218-66B6-C075-F9DB3304FD7E}"/>
              </a:ext>
            </a:extLst>
          </p:cNvPr>
          <p:cNvSpPr/>
          <p:nvPr/>
        </p:nvSpPr>
        <p:spPr>
          <a:xfrm>
            <a:off x="3902733" y="3965669"/>
            <a:ext cx="371563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49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Wind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B801A41-B37B-F4AD-F5B2-6F50CD1BB1D6}"/>
              </a:ext>
            </a:extLst>
          </p:cNvPr>
          <p:cNvSpPr/>
          <p:nvPr/>
        </p:nvSpPr>
        <p:spPr>
          <a:xfrm>
            <a:off x="5748540" y="5140856"/>
            <a:ext cx="707046" cy="2039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Natural Gas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ECE0B79-B15D-C66F-E2F3-F7BA5A3A1ECA}"/>
              </a:ext>
            </a:extLst>
          </p:cNvPr>
          <p:cNvSpPr/>
          <p:nvPr/>
        </p:nvSpPr>
        <p:spPr>
          <a:xfrm>
            <a:off x="5906317" y="4766597"/>
            <a:ext cx="369871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C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Solar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E5A8309-78EF-4AB4-357E-A5A145020B80}"/>
              </a:ext>
            </a:extLst>
          </p:cNvPr>
          <p:cNvSpPr/>
          <p:nvPr/>
        </p:nvSpPr>
        <p:spPr>
          <a:xfrm>
            <a:off x="5904625" y="3965670"/>
            <a:ext cx="371563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49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Wind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22C80A7-1FB2-3394-F290-DCFC46E475D3}"/>
              </a:ext>
            </a:extLst>
          </p:cNvPr>
          <p:cNvSpPr/>
          <p:nvPr/>
        </p:nvSpPr>
        <p:spPr>
          <a:xfrm>
            <a:off x="7762934" y="5136890"/>
            <a:ext cx="707046" cy="2039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Natural Gas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BD085F1-49FC-18E3-52B0-3D9B83226445}"/>
              </a:ext>
            </a:extLst>
          </p:cNvPr>
          <p:cNvSpPr/>
          <p:nvPr/>
        </p:nvSpPr>
        <p:spPr>
          <a:xfrm>
            <a:off x="7931521" y="4766597"/>
            <a:ext cx="369871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C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Solar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37B500-DC88-6F3C-4B43-1D0DF0BA3DD9}"/>
              </a:ext>
            </a:extLst>
          </p:cNvPr>
          <p:cNvSpPr/>
          <p:nvPr/>
        </p:nvSpPr>
        <p:spPr>
          <a:xfrm>
            <a:off x="7931521" y="3965671"/>
            <a:ext cx="371563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49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Wind</a:t>
            </a:r>
          </a:p>
        </p:txBody>
      </p:sp>
      <p:sp>
        <p:nvSpPr>
          <p:cNvPr id="7" name="Rectangle: Rounded Corners 16">
            <a:extLst>
              <a:ext uri="{FF2B5EF4-FFF2-40B4-BE49-F238E27FC236}">
                <a16:creationId xmlns:a16="http://schemas.microsoft.com/office/drawing/2014/main" id="{337415EA-8CD2-E410-E19C-53DE55BE8691}"/>
              </a:ext>
            </a:extLst>
          </p:cNvPr>
          <p:cNvSpPr/>
          <p:nvPr/>
        </p:nvSpPr>
        <p:spPr>
          <a:xfrm rot="16200000">
            <a:off x="2566757" y="2741236"/>
            <a:ext cx="500535" cy="14087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9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Hydrogen</a:t>
            </a:r>
          </a:p>
        </p:txBody>
      </p:sp>
      <p:sp>
        <p:nvSpPr>
          <p:cNvPr id="12" name="Rectangle: Rounded Corners 3">
            <a:extLst>
              <a:ext uri="{FF2B5EF4-FFF2-40B4-BE49-F238E27FC236}">
                <a16:creationId xmlns:a16="http://schemas.microsoft.com/office/drawing/2014/main" id="{566A973A-D26E-BADE-16C0-05E86B513B04}"/>
              </a:ext>
            </a:extLst>
          </p:cNvPr>
          <p:cNvSpPr/>
          <p:nvPr/>
        </p:nvSpPr>
        <p:spPr>
          <a:xfrm rot="16200000">
            <a:off x="1168119" y="2687433"/>
            <a:ext cx="343512" cy="14585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Li-ion</a:t>
            </a:r>
          </a:p>
        </p:txBody>
      </p:sp>
    </p:spTree>
    <p:extLst>
      <p:ext uri="{BB962C8B-B14F-4D97-AF65-F5344CB8AC3E}">
        <p14:creationId xmlns:p14="http://schemas.microsoft.com/office/powerpoint/2010/main" val="2509580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F13FC36-2A7A-2350-EBEB-28B274663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38"/>
            <a:ext cx="9144000" cy="668092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F2F46B8-C934-CC12-D75E-A01A8F88D68A}"/>
              </a:ext>
            </a:extLst>
          </p:cNvPr>
          <p:cNvGrpSpPr/>
          <p:nvPr/>
        </p:nvGrpSpPr>
        <p:grpSpPr>
          <a:xfrm>
            <a:off x="1491153" y="1798112"/>
            <a:ext cx="6901002" cy="3305835"/>
            <a:chOff x="1507055" y="1726550"/>
            <a:chExt cx="6901002" cy="330583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28813E8-3E86-952E-FE29-A14022586C3C}"/>
                </a:ext>
              </a:extLst>
            </p:cNvPr>
            <p:cNvGrpSpPr/>
            <p:nvPr/>
          </p:nvGrpSpPr>
          <p:grpSpPr>
            <a:xfrm>
              <a:off x="1507055" y="1726550"/>
              <a:ext cx="6901002" cy="3305835"/>
              <a:chOff x="1541780" y="1767063"/>
              <a:chExt cx="6901002" cy="3305835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384EA3E-07ED-F2AE-7F5F-1E7937C7C431}"/>
                  </a:ext>
                </a:extLst>
              </p:cNvPr>
              <p:cNvSpPr/>
              <p:nvPr/>
            </p:nvSpPr>
            <p:spPr>
              <a:xfrm>
                <a:off x="7619678" y="2334723"/>
                <a:ext cx="401014" cy="16722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B07A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Li-ion</a:t>
                </a:r>
              </a:p>
            </p:txBody>
          </p:sp>
          <p:sp>
            <p:nvSpPr>
              <p:cNvPr id="9" name="Rectangle: Rounded Corners 17">
                <a:extLst>
                  <a:ext uri="{FF2B5EF4-FFF2-40B4-BE49-F238E27FC236}">
                    <a16:creationId xmlns:a16="http://schemas.microsoft.com/office/drawing/2014/main" id="{19D15D6B-5378-3050-BE64-18B00827B548}"/>
                  </a:ext>
                </a:extLst>
              </p:cNvPr>
              <p:cNvSpPr/>
              <p:nvPr/>
            </p:nvSpPr>
            <p:spPr>
              <a:xfrm>
                <a:off x="3947070" y="4868920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10" name="Rectangle: Rounded Corners 18">
                <a:extLst>
                  <a:ext uri="{FF2B5EF4-FFF2-40B4-BE49-F238E27FC236}">
                    <a16:creationId xmlns:a16="http://schemas.microsoft.com/office/drawing/2014/main" id="{9F5A7531-5136-61BF-7E9F-80C6625327DF}"/>
                  </a:ext>
                </a:extLst>
              </p:cNvPr>
              <p:cNvSpPr/>
              <p:nvPr/>
            </p:nvSpPr>
            <p:spPr>
              <a:xfrm>
                <a:off x="3947070" y="3968896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60153C6-C02A-B373-EB27-2899BA0238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4541" y="2497589"/>
                <a:ext cx="175137" cy="370168"/>
              </a:xfrm>
              <a:prstGeom prst="line">
                <a:avLst/>
              </a:prstGeom>
              <a:ln w="28575">
                <a:solidFill>
                  <a:srgbClr val="B07AA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: Rounded Corners 30">
                <a:extLst>
                  <a:ext uri="{FF2B5EF4-FFF2-40B4-BE49-F238E27FC236}">
                    <a16:creationId xmlns:a16="http://schemas.microsoft.com/office/drawing/2014/main" id="{E10997DF-2DF8-E0A8-2F67-817DCFF14163}"/>
                  </a:ext>
                </a:extLst>
              </p:cNvPr>
              <p:cNvSpPr/>
              <p:nvPr/>
            </p:nvSpPr>
            <p:spPr>
              <a:xfrm>
                <a:off x="7841650" y="3068873"/>
                <a:ext cx="601132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Hydrogen</a:t>
                </a:r>
              </a:p>
            </p:txBody>
          </p:sp>
          <p:sp>
            <p:nvSpPr>
              <p:cNvPr id="13" name="Rectangle: Rounded Corners 1023">
                <a:extLst>
                  <a:ext uri="{FF2B5EF4-FFF2-40B4-BE49-F238E27FC236}">
                    <a16:creationId xmlns:a16="http://schemas.microsoft.com/office/drawing/2014/main" id="{C670F124-8648-02AF-BBCC-8C4021D4D29A}"/>
                  </a:ext>
                </a:extLst>
              </p:cNvPr>
              <p:cNvSpPr/>
              <p:nvPr/>
            </p:nvSpPr>
            <p:spPr>
              <a:xfrm>
                <a:off x="5964121" y="4868921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14" name="Rectangle: Rounded Corners 1024">
                <a:extLst>
                  <a:ext uri="{FF2B5EF4-FFF2-40B4-BE49-F238E27FC236}">
                    <a16:creationId xmlns:a16="http://schemas.microsoft.com/office/drawing/2014/main" id="{055CDA5E-3BF2-171C-F492-28D6727E7EF1}"/>
                  </a:ext>
                </a:extLst>
              </p:cNvPr>
              <p:cNvSpPr/>
              <p:nvPr/>
            </p:nvSpPr>
            <p:spPr>
              <a:xfrm>
                <a:off x="5964121" y="3968897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sp>
            <p:nvSpPr>
              <p:cNvPr id="15" name="Rectangle: Rounded Corners 1026">
                <a:extLst>
                  <a:ext uri="{FF2B5EF4-FFF2-40B4-BE49-F238E27FC236}">
                    <a16:creationId xmlns:a16="http://schemas.microsoft.com/office/drawing/2014/main" id="{2E9DE4ED-AB89-B979-9BF4-F4F8DD6E5E83}"/>
                  </a:ext>
                </a:extLst>
              </p:cNvPr>
              <p:cNvSpPr/>
              <p:nvPr/>
            </p:nvSpPr>
            <p:spPr>
              <a:xfrm>
                <a:off x="7957280" y="4868921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16" name="Rectangle: Rounded Corners 1028">
                <a:extLst>
                  <a:ext uri="{FF2B5EF4-FFF2-40B4-BE49-F238E27FC236}">
                    <a16:creationId xmlns:a16="http://schemas.microsoft.com/office/drawing/2014/main" id="{BE76A755-DEDC-7CE1-4766-EDC0D2D8434F}"/>
                  </a:ext>
                </a:extLst>
              </p:cNvPr>
              <p:cNvSpPr/>
              <p:nvPr/>
            </p:nvSpPr>
            <p:spPr>
              <a:xfrm>
                <a:off x="7955588" y="3968897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sp>
            <p:nvSpPr>
              <p:cNvPr id="17" name="Rectangle: Rounded Corners 1030">
                <a:extLst>
                  <a:ext uri="{FF2B5EF4-FFF2-40B4-BE49-F238E27FC236}">
                    <a16:creationId xmlns:a16="http://schemas.microsoft.com/office/drawing/2014/main" id="{F0AFDC35-4356-F771-14B4-0162D1E7F48B}"/>
                  </a:ext>
                </a:extLst>
              </p:cNvPr>
              <p:cNvSpPr/>
              <p:nvPr/>
            </p:nvSpPr>
            <p:spPr>
              <a:xfrm>
                <a:off x="1946162" y="4868139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18" name="Rectangle: Rounded Corners 1031">
                <a:extLst>
                  <a:ext uri="{FF2B5EF4-FFF2-40B4-BE49-F238E27FC236}">
                    <a16:creationId xmlns:a16="http://schemas.microsoft.com/office/drawing/2014/main" id="{8DF7A31F-0D1D-BDEC-B676-55003B7C9235}"/>
                  </a:ext>
                </a:extLst>
              </p:cNvPr>
              <p:cNvSpPr/>
              <p:nvPr/>
            </p:nvSpPr>
            <p:spPr>
              <a:xfrm>
                <a:off x="1942547" y="3968895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sp>
            <p:nvSpPr>
              <p:cNvPr id="19" name="Rectangle: Rounded Corners 1032">
                <a:extLst>
                  <a:ext uri="{FF2B5EF4-FFF2-40B4-BE49-F238E27FC236}">
                    <a16:creationId xmlns:a16="http://schemas.microsoft.com/office/drawing/2014/main" id="{D882CA4F-340B-8400-8510-98B2AEEAED7C}"/>
                  </a:ext>
                </a:extLst>
              </p:cNvPr>
              <p:cNvSpPr/>
              <p:nvPr/>
            </p:nvSpPr>
            <p:spPr>
              <a:xfrm>
                <a:off x="5848491" y="3054356"/>
                <a:ext cx="601132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Hydrogen</a:t>
                </a:r>
              </a:p>
            </p:txBody>
          </p:sp>
          <p:sp>
            <p:nvSpPr>
              <p:cNvPr id="20" name="Rectangle: Rounded Corners 1033">
                <a:extLst>
                  <a:ext uri="{FF2B5EF4-FFF2-40B4-BE49-F238E27FC236}">
                    <a16:creationId xmlns:a16="http://schemas.microsoft.com/office/drawing/2014/main" id="{48585576-B4F9-9B71-9299-D02139AE7656}"/>
                  </a:ext>
                </a:extLst>
              </p:cNvPr>
              <p:cNvSpPr/>
              <p:nvPr/>
            </p:nvSpPr>
            <p:spPr>
              <a:xfrm rot="16200000">
                <a:off x="1907154" y="2197137"/>
                <a:ext cx="229455" cy="12638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4E79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PSH</a:t>
                </a:r>
              </a:p>
            </p:txBody>
          </p:sp>
          <p:sp>
            <p:nvSpPr>
              <p:cNvPr id="21" name="Rectangle: Rounded Corners 1034">
                <a:extLst>
                  <a:ext uri="{FF2B5EF4-FFF2-40B4-BE49-F238E27FC236}">
                    <a16:creationId xmlns:a16="http://schemas.microsoft.com/office/drawing/2014/main" id="{73E09BAB-8A53-E21C-6212-6B08CFD21705}"/>
                  </a:ext>
                </a:extLst>
              </p:cNvPr>
              <p:cNvSpPr/>
              <p:nvPr/>
            </p:nvSpPr>
            <p:spPr>
              <a:xfrm rot="16200000">
                <a:off x="1630866" y="2256136"/>
                <a:ext cx="370168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E157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0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Gravity</a:t>
                </a:r>
              </a:p>
            </p:txBody>
          </p:sp>
          <p:sp>
            <p:nvSpPr>
              <p:cNvPr id="22" name="Rectangle: Rounded Corners 1035">
                <a:extLst>
                  <a:ext uri="{FF2B5EF4-FFF2-40B4-BE49-F238E27FC236}">
                    <a16:creationId xmlns:a16="http://schemas.microsoft.com/office/drawing/2014/main" id="{C280359D-850E-C4AE-DA9F-60A86B82B209}"/>
                  </a:ext>
                </a:extLst>
              </p:cNvPr>
              <p:cNvSpPr/>
              <p:nvPr/>
            </p:nvSpPr>
            <p:spPr>
              <a:xfrm rot="16200000">
                <a:off x="1495410" y="1813433"/>
                <a:ext cx="219127" cy="12638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59A1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RFB</a:t>
                </a:r>
              </a:p>
            </p:txBody>
          </p:sp>
          <p:sp>
            <p:nvSpPr>
              <p:cNvPr id="23" name="Rectangle: Rounded Corners 1036">
                <a:extLst>
                  <a:ext uri="{FF2B5EF4-FFF2-40B4-BE49-F238E27FC236}">
                    <a16:creationId xmlns:a16="http://schemas.microsoft.com/office/drawing/2014/main" id="{EBE8E12A-07E8-6E82-EA86-8FB113205C39}"/>
                  </a:ext>
                </a:extLst>
              </p:cNvPr>
              <p:cNvSpPr/>
              <p:nvPr/>
            </p:nvSpPr>
            <p:spPr>
              <a:xfrm rot="16200000">
                <a:off x="2230363" y="2163356"/>
                <a:ext cx="423914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F28E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Thermal</a:t>
                </a:r>
              </a:p>
            </p:txBody>
          </p:sp>
          <p:sp>
            <p:nvSpPr>
              <p:cNvPr id="24" name="Rectangle: Rounded Corners 1037">
                <a:extLst>
                  <a:ext uri="{FF2B5EF4-FFF2-40B4-BE49-F238E27FC236}">
                    <a16:creationId xmlns:a16="http://schemas.microsoft.com/office/drawing/2014/main" id="{14BBE18C-D093-8529-AB9E-615BCD7C3D18}"/>
                  </a:ext>
                </a:extLst>
              </p:cNvPr>
              <p:cNvSpPr/>
              <p:nvPr/>
            </p:nvSpPr>
            <p:spPr>
              <a:xfrm rot="16200000">
                <a:off x="2080330" y="2517050"/>
                <a:ext cx="308864" cy="12638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76B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CAES</a:t>
                </a:r>
              </a:p>
            </p:txBody>
          </p:sp>
          <p:sp>
            <p:nvSpPr>
              <p:cNvPr id="25" name="Rectangle: Rounded Corners 1038">
                <a:extLst>
                  <a:ext uri="{FF2B5EF4-FFF2-40B4-BE49-F238E27FC236}">
                    <a16:creationId xmlns:a16="http://schemas.microsoft.com/office/drawing/2014/main" id="{5A4DF95D-ABD7-9CF9-D51C-E1670887878B}"/>
                  </a:ext>
                </a:extLst>
              </p:cNvPr>
              <p:cNvSpPr/>
              <p:nvPr/>
            </p:nvSpPr>
            <p:spPr>
              <a:xfrm rot="16200000">
                <a:off x="2387584" y="2790156"/>
                <a:ext cx="540632" cy="13969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BAB0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Metal-Air</a:t>
                </a:r>
              </a:p>
            </p:txBody>
          </p:sp>
        </p:grpSp>
        <p:sp>
          <p:nvSpPr>
            <p:cNvPr id="5" name="Rectangle: Rounded Corners 7">
              <a:extLst>
                <a:ext uri="{FF2B5EF4-FFF2-40B4-BE49-F238E27FC236}">
                  <a16:creationId xmlns:a16="http://schemas.microsoft.com/office/drawing/2014/main" id="{457FB87B-CC20-1007-47BA-9B254459F11A}"/>
                </a:ext>
              </a:extLst>
            </p:cNvPr>
            <p:cNvSpPr/>
            <p:nvPr/>
          </p:nvSpPr>
          <p:spPr>
            <a:xfrm>
              <a:off x="3560929" y="1778453"/>
              <a:ext cx="401014" cy="16722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4C1B5C1-8C2D-6965-0C2C-4BF376D1F182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V="1">
              <a:off x="3335573" y="1862066"/>
              <a:ext cx="225356" cy="400802"/>
            </a:xfrm>
            <a:prstGeom prst="line">
              <a:avLst/>
            </a:prstGeom>
            <a:ln w="28575">
              <a:solidFill>
                <a:srgbClr val="B07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: Rounded Corners 1032">
              <a:extLst>
                <a:ext uri="{FF2B5EF4-FFF2-40B4-BE49-F238E27FC236}">
                  <a16:creationId xmlns:a16="http://schemas.microsoft.com/office/drawing/2014/main" id="{AE420715-B6B0-456F-590F-D8802958A323}"/>
                </a:ext>
              </a:extLst>
            </p:cNvPr>
            <p:cNvSpPr/>
            <p:nvPr/>
          </p:nvSpPr>
          <p:spPr>
            <a:xfrm rot="16200000">
              <a:off x="2576296" y="2979714"/>
              <a:ext cx="508142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</p:grpSp>
      <p:sp>
        <p:nvSpPr>
          <p:cNvPr id="26" name="Rectangle: Rounded Corners 1035">
            <a:extLst>
              <a:ext uri="{FF2B5EF4-FFF2-40B4-BE49-F238E27FC236}">
                <a16:creationId xmlns:a16="http://schemas.microsoft.com/office/drawing/2014/main" id="{0918C9C1-11E6-1F61-C5C0-68489687EBBD}"/>
              </a:ext>
            </a:extLst>
          </p:cNvPr>
          <p:cNvSpPr/>
          <p:nvPr/>
        </p:nvSpPr>
        <p:spPr>
          <a:xfrm rot="16200000">
            <a:off x="1182961" y="2530649"/>
            <a:ext cx="311197" cy="126389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Li-ion</a:t>
            </a:r>
          </a:p>
        </p:txBody>
      </p:sp>
    </p:spTree>
    <p:extLst>
      <p:ext uri="{BB962C8B-B14F-4D97-AF65-F5344CB8AC3E}">
        <p14:creationId xmlns:p14="http://schemas.microsoft.com/office/powerpoint/2010/main" val="3485246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A98B4D8-3FD4-4E6B-8DAD-43B6B7C13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81050"/>
            <a:ext cx="9141369" cy="529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8134B-3340-4377-90BB-85BE40F7EDE4}"/>
              </a:ext>
            </a:extLst>
          </p:cNvPr>
          <p:cNvSpPr txBox="1"/>
          <p:nvPr/>
        </p:nvSpPr>
        <p:spPr>
          <a:xfrm>
            <a:off x="3833007" y="1621866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Avenir LT Std 55 Roman" panose="020B0503020203020204" pitchFamily="34" charset="0"/>
              </a:rPr>
              <a:t>232 cycles/year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3F2C9-D74C-4043-8347-BFC76B40F478}"/>
              </a:ext>
            </a:extLst>
          </p:cNvPr>
          <p:cNvSpPr txBox="1"/>
          <p:nvPr/>
        </p:nvSpPr>
        <p:spPr>
          <a:xfrm>
            <a:off x="3738690" y="4352574"/>
            <a:ext cx="1194558" cy="530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522-hour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1.5 cycles/year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7E4179-EF79-4D24-84A8-A515BDB3D6AA}"/>
              </a:ext>
            </a:extLst>
          </p:cNvPr>
          <p:cNvSpPr txBox="1"/>
          <p:nvPr/>
        </p:nvSpPr>
        <p:spPr>
          <a:xfrm>
            <a:off x="6355382" y="1621866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Avenir LT Std 55 Roman" panose="020B0503020203020204" pitchFamily="34" charset="0"/>
              </a:rPr>
              <a:t>209 cycles/year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3CDB83-1305-4210-8A85-8F9ACDED70F4}"/>
              </a:ext>
            </a:extLst>
          </p:cNvPr>
          <p:cNvSpPr txBox="1"/>
          <p:nvPr/>
        </p:nvSpPr>
        <p:spPr>
          <a:xfrm>
            <a:off x="6388241" y="3008684"/>
            <a:ext cx="931665" cy="299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15 cycles/year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DA7B03-FBDF-434D-9D68-2AEE8B361644}"/>
              </a:ext>
            </a:extLst>
          </p:cNvPr>
          <p:cNvSpPr txBox="1"/>
          <p:nvPr/>
        </p:nvSpPr>
        <p:spPr>
          <a:xfrm>
            <a:off x="6261604" y="4352573"/>
            <a:ext cx="1184941" cy="530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823-hour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0.87 cycles/year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8650F-D14B-45E3-A7F1-AA471E59D882}"/>
              </a:ext>
            </a:extLst>
          </p:cNvPr>
          <p:cNvSpPr txBox="1"/>
          <p:nvPr/>
        </p:nvSpPr>
        <p:spPr>
          <a:xfrm>
            <a:off x="1171266" y="4352573"/>
            <a:ext cx="1184941" cy="530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419-hour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1.7 cycles/year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32728-4CDF-4E6D-9409-B9F909760A0A}"/>
              </a:ext>
            </a:extLst>
          </p:cNvPr>
          <p:cNvSpPr txBox="1"/>
          <p:nvPr/>
        </p:nvSpPr>
        <p:spPr>
          <a:xfrm>
            <a:off x="8132713" y="2004088"/>
            <a:ext cx="917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LT Std 55 Roman" panose="020B0503020203020204" pitchFamily="34" charset="0"/>
              </a:rPr>
              <a:t>(fixed 4-hour discharge)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A50232-558E-402F-96C4-38ECD3B99722}"/>
              </a:ext>
            </a:extLst>
          </p:cNvPr>
          <p:cNvSpPr txBox="1"/>
          <p:nvPr/>
        </p:nvSpPr>
        <p:spPr>
          <a:xfrm>
            <a:off x="8042989" y="3605096"/>
            <a:ext cx="1007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LT Std 55 Roman" panose="020B0503020203020204" pitchFamily="34" charset="0"/>
              </a:rPr>
              <a:t>(fixed 100-hour discharge)</a:t>
            </a:r>
          </a:p>
        </p:txBody>
      </p:sp>
      <p:sp>
        <p:nvSpPr>
          <p:cNvPr id="2" name="&quot;No&quot; Symbol 1">
            <a:extLst>
              <a:ext uri="{FF2B5EF4-FFF2-40B4-BE49-F238E27FC236}">
                <a16:creationId xmlns:a16="http://schemas.microsoft.com/office/drawing/2014/main" id="{2B106EEE-256D-B448-7A73-53EE9CE5D5DB}"/>
              </a:ext>
            </a:extLst>
          </p:cNvPr>
          <p:cNvSpPr/>
          <p:nvPr/>
        </p:nvSpPr>
        <p:spPr>
          <a:xfrm>
            <a:off x="1411327" y="1644630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1C09973B-7D3A-F1E8-000C-DA0D97D3EA9C}"/>
              </a:ext>
            </a:extLst>
          </p:cNvPr>
          <p:cNvSpPr/>
          <p:nvPr/>
        </p:nvSpPr>
        <p:spPr>
          <a:xfrm>
            <a:off x="1411327" y="3168923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85D7E41E-5A09-23D6-326D-10C706A99171}"/>
              </a:ext>
            </a:extLst>
          </p:cNvPr>
          <p:cNvSpPr/>
          <p:nvPr/>
        </p:nvSpPr>
        <p:spPr>
          <a:xfrm>
            <a:off x="3972271" y="3168923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500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2055">
            <a:extLst>
              <a:ext uri="{FF2B5EF4-FFF2-40B4-BE49-F238E27FC236}">
                <a16:creationId xmlns:a16="http://schemas.microsoft.com/office/drawing/2014/main" id="{B80E7E33-45B2-C7F7-483B-34A8A78A1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0939"/>
            <a:ext cx="9144000" cy="510156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AE04729-4122-D5D5-FFE4-03D6E059F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" t="9428" r="4022" b="12086"/>
          <a:stretch/>
        </p:blipFill>
        <p:spPr bwMode="auto">
          <a:xfrm>
            <a:off x="4461927" y="4103292"/>
            <a:ext cx="1543617" cy="48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7D7007F-4368-B70C-AD73-742BD204F06E}"/>
              </a:ext>
            </a:extLst>
          </p:cNvPr>
          <p:cNvCxnSpPr>
            <a:cxnSpLocks/>
          </p:cNvCxnSpPr>
          <p:nvPr/>
        </p:nvCxnSpPr>
        <p:spPr>
          <a:xfrm flipH="1" flipV="1">
            <a:off x="5267834" y="4577656"/>
            <a:ext cx="573" cy="144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D852AAB-17E3-9EBF-C5E7-4D04DC3DC36E}"/>
              </a:ext>
            </a:extLst>
          </p:cNvPr>
          <p:cNvSpPr txBox="1"/>
          <p:nvPr/>
        </p:nvSpPr>
        <p:spPr>
          <a:xfrm>
            <a:off x="2526721" y="2303001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Avenir LT Std 55 Roman" panose="020B0503020203020204" pitchFamily="34" charset="0"/>
              </a:rPr>
              <a:t>232 cycles/year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C42E-C8CB-F8DA-9821-7B20B034D047}"/>
              </a:ext>
            </a:extLst>
          </p:cNvPr>
          <p:cNvSpPr txBox="1"/>
          <p:nvPr/>
        </p:nvSpPr>
        <p:spPr>
          <a:xfrm>
            <a:off x="4699776" y="2303001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Avenir LT Std 55 Roman" panose="020B0503020203020204" pitchFamily="34" charset="0"/>
              </a:rPr>
              <a:t>294 cycles/year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68355C-E095-4A96-55F7-7F93FDA46F5F}"/>
              </a:ext>
            </a:extLst>
          </p:cNvPr>
          <p:cNvSpPr txBox="1"/>
          <p:nvPr/>
        </p:nvSpPr>
        <p:spPr>
          <a:xfrm>
            <a:off x="6939521" y="2303001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Avenir LT Std 55 Roman" panose="020B0503020203020204" pitchFamily="34" charset="0"/>
              </a:rPr>
              <a:t>295 cycles/year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67AF25-B457-998A-647B-722174A2CA90}"/>
              </a:ext>
            </a:extLst>
          </p:cNvPr>
          <p:cNvSpPr txBox="1"/>
          <p:nvPr/>
        </p:nvSpPr>
        <p:spPr>
          <a:xfrm>
            <a:off x="2526721" y="4020742"/>
            <a:ext cx="10326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Avenir LT Std 55 Roman" panose="020B0503020203020204" pitchFamily="34" charset="0"/>
              </a:rPr>
              <a:t>Not modeled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CA5427-4B9A-6942-8BC6-6E7477441B35}"/>
              </a:ext>
            </a:extLst>
          </p:cNvPr>
          <p:cNvSpPr txBox="1"/>
          <p:nvPr/>
        </p:nvSpPr>
        <p:spPr>
          <a:xfrm>
            <a:off x="4625235" y="3542792"/>
            <a:ext cx="12170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11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84 cycles/year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F881BB-57FD-05CC-A03C-E8CEEE46C114}"/>
              </a:ext>
            </a:extLst>
          </p:cNvPr>
          <p:cNvSpPr txBox="1"/>
          <p:nvPr/>
        </p:nvSpPr>
        <p:spPr>
          <a:xfrm>
            <a:off x="6864981" y="3542791"/>
            <a:ext cx="12170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87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20 cycles/year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6F1B10-4973-7F26-D22C-B7ABCF7EFE61}"/>
              </a:ext>
            </a:extLst>
          </p:cNvPr>
          <p:cNvSpPr txBox="1"/>
          <p:nvPr/>
        </p:nvSpPr>
        <p:spPr>
          <a:xfrm>
            <a:off x="6829715" y="5033708"/>
            <a:ext cx="1287532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833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1.1 cycles/year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A08468-5BA2-44A1-2336-6FF82D359BD6}"/>
              </a:ext>
            </a:extLst>
          </p:cNvPr>
          <p:cNvSpPr txBox="1"/>
          <p:nvPr/>
        </p:nvSpPr>
        <p:spPr>
          <a:xfrm>
            <a:off x="4590541" y="5033709"/>
            <a:ext cx="1287532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583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1.4 cycles/year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7AD385A3-F8FE-7517-C688-B67761EC8E38}"/>
              </a:ext>
            </a:extLst>
          </p:cNvPr>
          <p:cNvSpPr txBox="1"/>
          <p:nvPr/>
        </p:nvSpPr>
        <p:spPr>
          <a:xfrm>
            <a:off x="2385917" y="5033709"/>
            <a:ext cx="1287532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522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1.5 cycles/year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985C1-B6B5-4DAB-4AA8-E6F9C32574EB}"/>
              </a:ext>
            </a:extLst>
          </p:cNvPr>
          <p:cNvSpPr txBox="1"/>
          <p:nvPr/>
        </p:nvSpPr>
        <p:spPr>
          <a:xfrm>
            <a:off x="158058" y="491912"/>
            <a:ext cx="8827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role of technologies (timescale at which they store energy) is dependent on how their characteristics compare to other technologies competing in the system.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B5465-8749-9EC8-59A0-FBDDE29F43DC}"/>
              </a:ext>
            </a:extLst>
          </p:cNvPr>
          <p:cNvSpPr txBox="1"/>
          <p:nvPr/>
        </p:nvSpPr>
        <p:spPr>
          <a:xfrm>
            <a:off x="61383" y="41986"/>
            <a:ext cx="110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* Figure 6</a:t>
            </a:r>
          </a:p>
        </p:txBody>
      </p:sp>
    </p:spTree>
    <p:extLst>
      <p:ext uri="{BB962C8B-B14F-4D97-AF65-F5344CB8AC3E}">
        <p14:creationId xmlns:p14="http://schemas.microsoft.com/office/powerpoint/2010/main" val="3901389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EE580-AED6-5390-1845-9DB5F2696666}"/>
              </a:ext>
            </a:extLst>
          </p:cNvPr>
          <p:cNvSpPr txBox="1"/>
          <p:nvPr/>
        </p:nvSpPr>
        <p:spPr>
          <a:xfrm>
            <a:off x="2446760" y="923787"/>
            <a:ext cx="50447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Metal-Air with Independent Energy and Power Capacities (MIT Costs)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611521-2126-0E1C-37F0-349D05774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66837"/>
            <a:ext cx="6858000" cy="463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750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>
            <a:extLst>
              <a:ext uri="{FF2B5EF4-FFF2-40B4-BE49-F238E27FC236}">
                <a16:creationId xmlns:a16="http://schemas.microsoft.com/office/drawing/2014/main" id="{05EE8EDF-0634-50E8-A05B-C7B4F0EC20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7"/>
          <a:stretch/>
        </p:blipFill>
        <p:spPr bwMode="auto">
          <a:xfrm>
            <a:off x="1063170" y="566129"/>
            <a:ext cx="8080830" cy="623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A873AB5-A3DF-629A-533A-060D14DAB542}"/>
              </a:ext>
            </a:extLst>
          </p:cNvPr>
          <p:cNvGrpSpPr/>
          <p:nvPr/>
        </p:nvGrpSpPr>
        <p:grpSpPr>
          <a:xfrm>
            <a:off x="1486396" y="1520583"/>
            <a:ext cx="7495821" cy="4024392"/>
            <a:chOff x="1486396" y="792875"/>
            <a:chExt cx="7495821" cy="40243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468565C-E3FA-A4F1-DE0E-60F3481643F4}"/>
                </a:ext>
              </a:extLst>
            </p:cNvPr>
            <p:cNvSpPr txBox="1"/>
            <p:nvPr/>
          </p:nvSpPr>
          <p:spPr>
            <a:xfrm>
              <a:off x="7489094" y="792875"/>
              <a:ext cx="1493123" cy="264688"/>
            </a:xfrm>
            <a:prstGeom prst="rect">
              <a:avLst/>
            </a:prstGeom>
            <a:noFill/>
          </p:spPr>
          <p:txBody>
            <a:bodyPr wrap="square" lIns="9144" tIns="9144" rIns="9144" bIns="9144" rtlCol="0">
              <a:spAutoFit/>
            </a:bodyPr>
            <a:lstStyle/>
            <a:p>
              <a:pPr algn="ctr"/>
              <a:r>
                <a:rPr lang="en-US" sz="800">
                  <a:latin typeface="Avenir LT Std 55 Roman" panose="020B0503020203020204" pitchFamily="34" charset="0"/>
                </a:rPr>
                <a:t>* Mid-duration storage is not cost competitive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A33261-24AB-7FFE-DC75-57AC323639DD}"/>
                </a:ext>
              </a:extLst>
            </p:cNvPr>
            <p:cNvSpPr txBox="1"/>
            <p:nvPr/>
          </p:nvSpPr>
          <p:spPr>
            <a:xfrm>
              <a:off x="7982213" y="2451183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F7B634-2327-56DA-E4BB-45F70992EB41}"/>
                </a:ext>
              </a:extLst>
            </p:cNvPr>
            <p:cNvSpPr txBox="1"/>
            <p:nvPr/>
          </p:nvSpPr>
          <p:spPr>
            <a:xfrm>
              <a:off x="8189710" y="2450502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99A334-5385-DB48-25E5-3DBCAEF82AAC}"/>
                </a:ext>
              </a:extLst>
            </p:cNvPr>
            <p:cNvSpPr txBox="1"/>
            <p:nvPr/>
          </p:nvSpPr>
          <p:spPr>
            <a:xfrm>
              <a:off x="6301776" y="2421539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CB18FD-DD77-6934-2912-69A68C282EB7}"/>
                </a:ext>
              </a:extLst>
            </p:cNvPr>
            <p:cNvSpPr txBox="1"/>
            <p:nvPr/>
          </p:nvSpPr>
          <p:spPr>
            <a:xfrm>
              <a:off x="7776835" y="2451183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10CCA90-411A-EFAA-433F-07344F8034AA}"/>
                </a:ext>
              </a:extLst>
            </p:cNvPr>
            <p:cNvSpPr/>
            <p:nvPr/>
          </p:nvSpPr>
          <p:spPr>
            <a:xfrm>
              <a:off x="7776835" y="2131549"/>
              <a:ext cx="401014" cy="16722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29D539B-4113-7866-448E-9B3D1517D308}"/>
                </a:ext>
              </a:extLst>
            </p:cNvPr>
            <p:cNvSpPr/>
            <p:nvPr/>
          </p:nvSpPr>
          <p:spPr>
            <a:xfrm rot="16200000">
              <a:off x="3736002" y="2217452"/>
              <a:ext cx="229455" cy="1263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4E79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PSH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E720D4C-5514-13DD-C424-E3A90D585693}"/>
                </a:ext>
              </a:extLst>
            </p:cNvPr>
            <p:cNvSpPr/>
            <p:nvPr/>
          </p:nvSpPr>
          <p:spPr>
            <a:xfrm rot="16200000">
              <a:off x="3871748" y="2283575"/>
              <a:ext cx="370168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15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Gravity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1179D79-639A-C589-68B5-AA9BA906D300}"/>
                </a:ext>
              </a:extLst>
            </p:cNvPr>
            <p:cNvSpPr/>
            <p:nvPr/>
          </p:nvSpPr>
          <p:spPr>
            <a:xfrm rot="16200000">
              <a:off x="3531428" y="1988926"/>
              <a:ext cx="219127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9A1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RFB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D3C9795-CB71-7974-E5C6-F79541F8B33A}"/>
                </a:ext>
              </a:extLst>
            </p:cNvPr>
            <p:cNvSpPr/>
            <p:nvPr/>
          </p:nvSpPr>
          <p:spPr>
            <a:xfrm rot="16200000">
              <a:off x="4050976" y="2315244"/>
              <a:ext cx="423914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28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Thermal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BF4610A-094F-1FC1-2E60-F21826704709}"/>
                </a:ext>
              </a:extLst>
            </p:cNvPr>
            <p:cNvSpPr/>
            <p:nvPr/>
          </p:nvSpPr>
          <p:spPr>
            <a:xfrm rot="16200000">
              <a:off x="4317103" y="2508757"/>
              <a:ext cx="308864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6B7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CAES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10F6FCC-0F09-15E6-77E8-B7A25ED3DAD8}"/>
                </a:ext>
              </a:extLst>
            </p:cNvPr>
            <p:cNvSpPr/>
            <p:nvPr/>
          </p:nvSpPr>
          <p:spPr>
            <a:xfrm rot="16200000">
              <a:off x="4504150" y="2379649"/>
              <a:ext cx="348190" cy="12638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AB0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M-Air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6807E86-DBB6-FB1C-BB0E-3E14AFA19875}"/>
                </a:ext>
              </a:extLst>
            </p:cNvPr>
            <p:cNvSpPr/>
            <p:nvPr/>
          </p:nvSpPr>
          <p:spPr>
            <a:xfrm>
              <a:off x="3881505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A5DD454-C781-D869-385E-AD808A1F634B}"/>
                </a:ext>
              </a:extLst>
            </p:cNvPr>
            <p:cNvSpPr/>
            <p:nvPr/>
          </p:nvSpPr>
          <p:spPr>
            <a:xfrm>
              <a:off x="3881505" y="3778404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933A69-342F-5FD5-FAAB-DFDC103883FF}"/>
                </a:ext>
              </a:extLst>
            </p:cNvPr>
            <p:cNvSpPr txBox="1"/>
            <p:nvPr/>
          </p:nvSpPr>
          <p:spPr>
            <a:xfrm>
              <a:off x="8391912" y="2448914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1C84DE0-7D05-810C-32C5-1846F7772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1698" y="2294415"/>
              <a:ext cx="175137" cy="370168"/>
            </a:xfrm>
            <a:prstGeom prst="line">
              <a:avLst/>
            </a:prstGeom>
            <a:ln w="19050">
              <a:solidFill>
                <a:srgbClr val="B07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0849AEC-A703-BCF7-757A-2C32D2D54EEE}"/>
                </a:ext>
              </a:extLst>
            </p:cNvPr>
            <p:cNvSpPr/>
            <p:nvPr/>
          </p:nvSpPr>
          <p:spPr>
            <a:xfrm>
              <a:off x="3608202" y="989085"/>
              <a:ext cx="401014" cy="16722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C84F1BC-2ED3-1336-B9BB-7EE2C38AD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7778" y="1070101"/>
              <a:ext cx="180424" cy="188479"/>
            </a:xfrm>
            <a:prstGeom prst="line">
              <a:avLst/>
            </a:prstGeom>
            <a:ln w="19050">
              <a:solidFill>
                <a:srgbClr val="B07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A66100-67DE-71A6-3B85-CB2CE0C04B7D}"/>
                </a:ext>
              </a:extLst>
            </p:cNvPr>
            <p:cNvSpPr txBox="1"/>
            <p:nvPr/>
          </p:nvSpPr>
          <p:spPr>
            <a:xfrm>
              <a:off x="5402495" y="796270"/>
              <a:ext cx="1493123" cy="264688"/>
            </a:xfrm>
            <a:prstGeom prst="rect">
              <a:avLst/>
            </a:prstGeom>
            <a:noFill/>
          </p:spPr>
          <p:txBody>
            <a:bodyPr wrap="square" lIns="9144" tIns="9144" rIns="9144" bIns="9144" rtlCol="0">
              <a:spAutoFit/>
            </a:bodyPr>
            <a:lstStyle/>
            <a:p>
              <a:pPr algn="ctr"/>
              <a:r>
                <a:rPr lang="en-US" sz="800">
                  <a:latin typeface="Avenir LT Std 55 Roman" panose="020B0503020203020204" pitchFamily="34" charset="0"/>
                </a:rPr>
                <a:t>* Mid-duration storage is not cost competitive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8BA37D2-49E5-1699-B7B9-5D9C40031884}"/>
                </a:ext>
              </a:extLst>
            </p:cNvPr>
            <p:cNvSpPr/>
            <p:nvPr/>
          </p:nvSpPr>
          <p:spPr>
            <a:xfrm>
              <a:off x="7935090" y="2881950"/>
              <a:ext cx="601132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  <p:sp>
          <p:nvSpPr>
            <p:cNvPr id="1024" name="Rectangle: Rounded Corners 1023">
              <a:extLst>
                <a:ext uri="{FF2B5EF4-FFF2-40B4-BE49-F238E27FC236}">
                  <a16:creationId xmlns:a16="http://schemas.microsoft.com/office/drawing/2014/main" id="{E2E3C5D8-7D42-7152-972E-B68769ED3CCA}"/>
                </a:ext>
              </a:extLst>
            </p:cNvPr>
            <p:cNvSpPr/>
            <p:nvPr/>
          </p:nvSpPr>
          <p:spPr>
            <a:xfrm>
              <a:off x="5964122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025" name="Rectangle: Rounded Corners 1024">
              <a:extLst>
                <a:ext uri="{FF2B5EF4-FFF2-40B4-BE49-F238E27FC236}">
                  <a16:creationId xmlns:a16="http://schemas.microsoft.com/office/drawing/2014/main" id="{CCFB183D-85A1-EC05-0EF2-AD35BD5FD105}"/>
                </a:ext>
              </a:extLst>
            </p:cNvPr>
            <p:cNvSpPr/>
            <p:nvPr/>
          </p:nvSpPr>
          <p:spPr>
            <a:xfrm>
              <a:off x="5964122" y="3778404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1027" name="Rectangle: Rounded Corners 1026">
              <a:extLst>
                <a:ext uri="{FF2B5EF4-FFF2-40B4-BE49-F238E27FC236}">
                  <a16:creationId xmlns:a16="http://schemas.microsoft.com/office/drawing/2014/main" id="{D76EB094-5D50-2714-6BB1-7EBFF9743CA9}"/>
                </a:ext>
              </a:extLst>
            </p:cNvPr>
            <p:cNvSpPr/>
            <p:nvPr/>
          </p:nvSpPr>
          <p:spPr>
            <a:xfrm>
              <a:off x="8050721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029" name="Rectangle: Rounded Corners 1028">
              <a:extLst>
                <a:ext uri="{FF2B5EF4-FFF2-40B4-BE49-F238E27FC236}">
                  <a16:creationId xmlns:a16="http://schemas.microsoft.com/office/drawing/2014/main" id="{A5128B7E-3445-E759-733B-5856E5DFCEF2}"/>
                </a:ext>
              </a:extLst>
            </p:cNvPr>
            <p:cNvSpPr/>
            <p:nvPr/>
          </p:nvSpPr>
          <p:spPr>
            <a:xfrm>
              <a:off x="8050721" y="3778404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1031" name="Rectangle: Rounded Corners 1030">
              <a:extLst>
                <a:ext uri="{FF2B5EF4-FFF2-40B4-BE49-F238E27FC236}">
                  <a16:creationId xmlns:a16="http://schemas.microsoft.com/office/drawing/2014/main" id="{1146553E-0A64-7585-5955-2A8E00436F1C}"/>
                </a:ext>
              </a:extLst>
            </p:cNvPr>
            <p:cNvSpPr/>
            <p:nvPr/>
          </p:nvSpPr>
          <p:spPr>
            <a:xfrm>
              <a:off x="1888040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032" name="Rectangle: Rounded Corners 1031">
              <a:extLst>
                <a:ext uri="{FF2B5EF4-FFF2-40B4-BE49-F238E27FC236}">
                  <a16:creationId xmlns:a16="http://schemas.microsoft.com/office/drawing/2014/main" id="{252A6A0D-BF05-DA2B-ACD5-9ABE3FF9F938}"/>
                </a:ext>
              </a:extLst>
            </p:cNvPr>
            <p:cNvSpPr/>
            <p:nvPr/>
          </p:nvSpPr>
          <p:spPr>
            <a:xfrm>
              <a:off x="1888040" y="3778404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1033" name="Rectangle: Rounded Corners 1032">
              <a:extLst>
                <a:ext uri="{FF2B5EF4-FFF2-40B4-BE49-F238E27FC236}">
                  <a16:creationId xmlns:a16="http://schemas.microsoft.com/office/drawing/2014/main" id="{0FA3D967-8A1E-92B2-5AD1-01BC256A8A9E}"/>
                </a:ext>
              </a:extLst>
            </p:cNvPr>
            <p:cNvSpPr/>
            <p:nvPr/>
          </p:nvSpPr>
          <p:spPr>
            <a:xfrm>
              <a:off x="5848491" y="2881950"/>
              <a:ext cx="601132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  <p:sp>
          <p:nvSpPr>
            <p:cNvPr id="1034" name="Rectangle: Rounded Corners 1033">
              <a:extLst>
                <a:ext uri="{FF2B5EF4-FFF2-40B4-BE49-F238E27FC236}">
                  <a16:creationId xmlns:a16="http://schemas.microsoft.com/office/drawing/2014/main" id="{92D052CD-1E16-715D-4BF1-84B19D551259}"/>
                </a:ext>
              </a:extLst>
            </p:cNvPr>
            <p:cNvSpPr/>
            <p:nvPr/>
          </p:nvSpPr>
          <p:spPr>
            <a:xfrm rot="16200000">
              <a:off x="1644600" y="2197727"/>
              <a:ext cx="229455" cy="1263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4E79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PSH</a:t>
              </a:r>
            </a:p>
          </p:txBody>
        </p:sp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19BEBF9A-E6E3-FC04-AFE5-B1BB8CFDB4F9}"/>
                </a:ext>
              </a:extLst>
            </p:cNvPr>
            <p:cNvSpPr/>
            <p:nvPr/>
          </p:nvSpPr>
          <p:spPr>
            <a:xfrm rot="16200000">
              <a:off x="1780346" y="2260056"/>
              <a:ext cx="370168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15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Gravity</a:t>
              </a:r>
            </a:p>
          </p:txBody>
        </p:sp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46508FEC-1ADE-F749-5863-046AB0D366BD}"/>
                </a:ext>
              </a:extLst>
            </p:cNvPr>
            <p:cNvSpPr/>
            <p:nvPr/>
          </p:nvSpPr>
          <p:spPr>
            <a:xfrm rot="16200000">
              <a:off x="1440026" y="1866761"/>
              <a:ext cx="219127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9A1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RFB</a:t>
              </a:r>
            </a:p>
          </p:txBody>
        </p:sp>
        <p:sp>
          <p:nvSpPr>
            <p:cNvPr id="1037" name="Rectangle: Rounded Corners 1036">
              <a:extLst>
                <a:ext uri="{FF2B5EF4-FFF2-40B4-BE49-F238E27FC236}">
                  <a16:creationId xmlns:a16="http://schemas.microsoft.com/office/drawing/2014/main" id="{077DCDC0-1C0D-DE1D-A24A-B87D9E015A01}"/>
                </a:ext>
              </a:extLst>
            </p:cNvPr>
            <p:cNvSpPr/>
            <p:nvPr/>
          </p:nvSpPr>
          <p:spPr>
            <a:xfrm rot="16200000">
              <a:off x="1959574" y="2189283"/>
              <a:ext cx="423914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28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Thermal</a:t>
              </a:r>
            </a:p>
          </p:txBody>
        </p:sp>
        <p:sp>
          <p:nvSpPr>
            <p:cNvPr id="1038" name="Rectangle: Rounded Corners 1037">
              <a:extLst>
                <a:ext uri="{FF2B5EF4-FFF2-40B4-BE49-F238E27FC236}">
                  <a16:creationId xmlns:a16="http://schemas.microsoft.com/office/drawing/2014/main" id="{C42CE7E1-5242-AD7A-844E-AABDEF65222C}"/>
                </a:ext>
              </a:extLst>
            </p:cNvPr>
            <p:cNvSpPr/>
            <p:nvPr/>
          </p:nvSpPr>
          <p:spPr>
            <a:xfrm rot="16200000">
              <a:off x="2221907" y="2492826"/>
              <a:ext cx="308864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6B7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CAES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96CD06-86AE-F8D2-76EA-9BC4AD88ADE8}"/>
              </a:ext>
            </a:extLst>
          </p:cNvPr>
          <p:cNvCxnSpPr>
            <a:cxnSpLocks/>
          </p:cNvCxnSpPr>
          <p:nvPr/>
        </p:nvCxnSpPr>
        <p:spPr>
          <a:xfrm>
            <a:off x="3787536" y="2007848"/>
            <a:ext cx="784464" cy="6165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TextBox 2051">
            <a:extLst>
              <a:ext uri="{FF2B5EF4-FFF2-40B4-BE49-F238E27FC236}">
                <a16:creationId xmlns:a16="http://schemas.microsoft.com/office/drawing/2014/main" id="{195AF8F7-9940-BEE6-C5B5-10F660966B3D}"/>
              </a:ext>
            </a:extLst>
          </p:cNvPr>
          <p:cNvSpPr txBox="1"/>
          <p:nvPr/>
        </p:nvSpPr>
        <p:spPr>
          <a:xfrm>
            <a:off x="4056832" y="2007848"/>
            <a:ext cx="78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>
                <a:solidFill>
                  <a:schemeClr val="accent1"/>
                </a:solidFill>
                <a:latin typeface="Avenir LT Std 55 Roman" panose="020B0503020203020204" pitchFamily="34" charset="0"/>
              </a:rPr>
              <a:t>System Cost Reduction</a:t>
            </a:r>
          </a:p>
        </p:txBody>
      </p: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378440C4-91F1-A4C3-213A-87B2A42B41A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678245" y="3344645"/>
            <a:ext cx="0" cy="160064"/>
          </a:xfrm>
          <a:prstGeom prst="line">
            <a:avLst/>
          </a:prstGeom>
          <a:ln w="19050">
            <a:solidFill>
              <a:srgbClr val="BAB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BC461C1D-9399-A6EE-54B3-A7774B38A0F0}"/>
              </a:ext>
            </a:extLst>
          </p:cNvPr>
          <p:cNvCxnSpPr>
            <a:cxnSpLocks/>
          </p:cNvCxnSpPr>
          <p:nvPr/>
        </p:nvCxnSpPr>
        <p:spPr>
          <a:xfrm flipV="1">
            <a:off x="2593778" y="3325550"/>
            <a:ext cx="0" cy="160064"/>
          </a:xfrm>
          <a:prstGeom prst="line">
            <a:avLst/>
          </a:prstGeom>
          <a:ln w="19050">
            <a:solidFill>
              <a:srgbClr val="BAB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Rectangle: Rounded Corners 2057">
            <a:extLst>
              <a:ext uri="{FF2B5EF4-FFF2-40B4-BE49-F238E27FC236}">
                <a16:creationId xmlns:a16="http://schemas.microsoft.com/office/drawing/2014/main" id="{403D3073-C33A-8B4D-11E6-308CE1ABF8B1}"/>
              </a:ext>
            </a:extLst>
          </p:cNvPr>
          <p:cNvSpPr/>
          <p:nvPr/>
        </p:nvSpPr>
        <p:spPr>
          <a:xfrm rot="16200000">
            <a:off x="2418872" y="3113429"/>
            <a:ext cx="348190" cy="12638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BAB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M-Air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F1B4EC40-45B6-A76A-F188-9DD203DE7163}"/>
              </a:ext>
            </a:extLst>
          </p:cNvPr>
          <p:cNvSpPr txBox="1"/>
          <p:nvPr/>
        </p:nvSpPr>
        <p:spPr>
          <a:xfrm>
            <a:off x="7489093" y="1810566"/>
            <a:ext cx="1493123" cy="141577"/>
          </a:xfrm>
          <a:prstGeom prst="rect">
            <a:avLst/>
          </a:prstGeom>
          <a:noFill/>
        </p:spPr>
        <p:txBody>
          <a:bodyPr wrap="square" lIns="9144" tIns="9144" rIns="9144" bIns="9144" rtlCol="0">
            <a:spAutoFit/>
          </a:bodyPr>
          <a:lstStyle/>
          <a:p>
            <a:pPr algn="ctr"/>
            <a:r>
              <a:rPr lang="en-US" sz="800" b="0" i="0">
                <a:solidFill>
                  <a:srgbClr val="202124"/>
                </a:solidFill>
                <a:effectLst/>
                <a:latin typeface="Avenir LT Std 55 Roman" panose="020B0503020203020204" pitchFamily="34" charset="0"/>
              </a:rPr>
              <a:t>†</a:t>
            </a:r>
            <a:r>
              <a:rPr lang="en-US" sz="800">
                <a:latin typeface="Avenir LT Std 55 Roman" panose="020B0503020203020204" pitchFamily="34" charset="0"/>
              </a:rPr>
              <a:t> Li-ion is not cost competitive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A68DA075-859F-6A24-26C1-365554D47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677"/>
          <a:stretch/>
        </p:blipFill>
        <p:spPr bwMode="auto">
          <a:xfrm>
            <a:off x="214331" y="566129"/>
            <a:ext cx="1218391" cy="623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TextBox 2060">
            <a:extLst>
              <a:ext uri="{FF2B5EF4-FFF2-40B4-BE49-F238E27FC236}">
                <a16:creationId xmlns:a16="http://schemas.microsoft.com/office/drawing/2014/main" id="{E2239E79-939F-54F1-5CB5-3F4C9F6D7904}"/>
              </a:ext>
            </a:extLst>
          </p:cNvPr>
          <p:cNvSpPr txBox="1"/>
          <p:nvPr/>
        </p:nvSpPr>
        <p:spPr>
          <a:xfrm>
            <a:off x="3319878" y="1529270"/>
            <a:ext cx="1493123" cy="141577"/>
          </a:xfrm>
          <a:prstGeom prst="rect">
            <a:avLst/>
          </a:prstGeom>
          <a:noFill/>
        </p:spPr>
        <p:txBody>
          <a:bodyPr wrap="square" lIns="9144" tIns="9144" rIns="9144" bIns="9144" rtlCol="0">
            <a:spAutoFit/>
          </a:bodyPr>
          <a:lstStyle/>
          <a:p>
            <a:pPr algn="ctr"/>
            <a:r>
              <a:rPr lang="en-US" sz="800" b="0" i="0">
                <a:solidFill>
                  <a:srgbClr val="202124"/>
                </a:solidFill>
                <a:effectLst/>
                <a:latin typeface="Avenir LT Std 55 Roman" panose="020B0503020203020204" pitchFamily="34" charset="0"/>
              </a:rPr>
              <a:t>†</a:t>
            </a:r>
            <a:r>
              <a:rPr lang="en-US" sz="800">
                <a:latin typeface="Avenir LT Std 55 Roman" panose="020B0503020203020204" pitchFamily="34" charset="0"/>
              </a:rPr>
              <a:t> Li-ion is not cost competitive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4431E61F-CEC4-4614-23E1-53AE45D9F987}"/>
              </a:ext>
            </a:extLst>
          </p:cNvPr>
          <p:cNvSpPr txBox="1"/>
          <p:nvPr/>
        </p:nvSpPr>
        <p:spPr>
          <a:xfrm>
            <a:off x="8722416" y="3318103"/>
            <a:ext cx="3018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>
                <a:solidFill>
                  <a:srgbClr val="202124"/>
                </a:solidFill>
                <a:effectLst/>
                <a:latin typeface="Avenir LT Std 55 Roman" panose="020B0503020203020204" pitchFamily="34" charset="0"/>
              </a:rPr>
              <a:t>†</a:t>
            </a:r>
            <a:endParaRPr lang="en-US" sz="1200"/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3CB4992B-DC59-FE49-BC72-CC32D6C80217}"/>
              </a:ext>
            </a:extLst>
          </p:cNvPr>
          <p:cNvSpPr txBox="1"/>
          <p:nvPr/>
        </p:nvSpPr>
        <p:spPr>
          <a:xfrm>
            <a:off x="4543318" y="2723368"/>
            <a:ext cx="3018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>
                <a:solidFill>
                  <a:srgbClr val="202124"/>
                </a:solidFill>
                <a:effectLst/>
                <a:latin typeface="Avenir LT Std 55 Roman" panose="020B0503020203020204" pitchFamily="34" charset="0"/>
              </a:rPr>
              <a:t>†</a:t>
            </a:r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EADB9B-575D-9C37-902D-ADA9A8E42944}"/>
              </a:ext>
            </a:extLst>
          </p:cNvPr>
          <p:cNvSpPr txBox="1"/>
          <p:nvPr/>
        </p:nvSpPr>
        <p:spPr>
          <a:xfrm>
            <a:off x="120788" y="74038"/>
            <a:ext cx="882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Metal-air with 100h duration (MIT Costs)</a:t>
            </a:r>
          </a:p>
        </p:txBody>
      </p:sp>
    </p:spTree>
    <p:extLst>
      <p:ext uri="{BB962C8B-B14F-4D97-AF65-F5344CB8AC3E}">
        <p14:creationId xmlns:p14="http://schemas.microsoft.com/office/powerpoint/2010/main" val="1527634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B557DF1-AE96-7DD6-B8A9-A6CD41567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30" y="311623"/>
            <a:ext cx="7016140" cy="65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B1251E26-C592-7712-D77C-DFD5C689F138}"/>
              </a:ext>
            </a:extLst>
          </p:cNvPr>
          <p:cNvSpPr/>
          <p:nvPr/>
        </p:nvSpPr>
        <p:spPr>
          <a:xfrm>
            <a:off x="2634139" y="1726793"/>
            <a:ext cx="1029777" cy="323530"/>
          </a:xfrm>
          <a:prstGeom prst="wedgeRoundRectCallout">
            <a:avLst>
              <a:gd name="adj1" fmla="val -21638"/>
              <a:gd name="adj2" fmla="val -78335"/>
              <a:gd name="adj3" fmla="val 16667"/>
            </a:avLst>
          </a:prstGeom>
          <a:solidFill>
            <a:schemeClr val="bg1"/>
          </a:solidFill>
          <a:ln w="28575">
            <a:solidFill>
              <a:srgbClr val="F28E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venir LT Std 55 Roman" panose="020B0503020203020204" pitchFamily="34" charset="0"/>
              </a:rPr>
              <a:t>Thermal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6F2E595-F712-5BDC-CB20-8E0AAED3E63D}"/>
              </a:ext>
            </a:extLst>
          </p:cNvPr>
          <p:cNvSpPr/>
          <p:nvPr/>
        </p:nvSpPr>
        <p:spPr>
          <a:xfrm>
            <a:off x="2491407" y="174059"/>
            <a:ext cx="1245324" cy="323529"/>
          </a:xfrm>
          <a:prstGeom prst="wedgeRoundRectCallout">
            <a:avLst>
              <a:gd name="adj1" fmla="val -20667"/>
              <a:gd name="adj2" fmla="val 86807"/>
              <a:gd name="adj3" fmla="val 16667"/>
            </a:avLst>
          </a:prstGeom>
          <a:solidFill>
            <a:schemeClr val="bg1"/>
          </a:solidFill>
          <a:ln w="28575">
            <a:solidFill>
              <a:srgbClr val="FF9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Hydrogen</a:t>
            </a:r>
            <a:r>
              <a:rPr lang="en-US" sz="1800" baseline="3000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600" baseline="3000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†</a:t>
            </a:r>
            <a:r>
              <a:rPr lang="en-US" sz="180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endParaRPr lang="en-US" sz="1600" dirty="0">
              <a:solidFill>
                <a:schemeClr val="tx1"/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4A181A0-156F-6833-F918-61177B12589C}"/>
              </a:ext>
            </a:extLst>
          </p:cNvPr>
          <p:cNvSpPr/>
          <p:nvPr/>
        </p:nvSpPr>
        <p:spPr>
          <a:xfrm>
            <a:off x="2765530" y="2645004"/>
            <a:ext cx="898386" cy="323530"/>
          </a:xfrm>
          <a:prstGeom prst="wedgeRoundRectCallout">
            <a:avLst>
              <a:gd name="adj1" fmla="val -19926"/>
              <a:gd name="adj2" fmla="val 85696"/>
              <a:gd name="adj3" fmla="val 16667"/>
            </a:avLst>
          </a:prstGeom>
          <a:solidFill>
            <a:schemeClr val="bg1"/>
          </a:solidFill>
          <a:ln w="28575">
            <a:solidFill>
              <a:srgbClr val="76B7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CAES</a:t>
            </a:r>
            <a:r>
              <a:rPr lang="en-US" sz="1600" baseline="3000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†</a:t>
            </a:r>
            <a:endParaRPr lang="en-US" sz="1600" dirty="0">
              <a:solidFill>
                <a:schemeClr val="tx1"/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7F1CC50-E4A0-B45B-A4ED-F63858421049}"/>
              </a:ext>
            </a:extLst>
          </p:cNvPr>
          <p:cNvSpPr/>
          <p:nvPr/>
        </p:nvSpPr>
        <p:spPr>
          <a:xfrm>
            <a:off x="2748789" y="4323177"/>
            <a:ext cx="1245324" cy="323529"/>
          </a:xfrm>
          <a:prstGeom prst="wedgeRoundRectCallout">
            <a:avLst>
              <a:gd name="adj1" fmla="val -33131"/>
              <a:gd name="adj2" fmla="val -75617"/>
              <a:gd name="adj3" fmla="val 16667"/>
            </a:avLst>
          </a:prstGeom>
          <a:solidFill>
            <a:schemeClr val="bg1"/>
          </a:solidFill>
          <a:ln w="28575">
            <a:solidFill>
              <a:srgbClr val="BAB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Metal-Air</a:t>
            </a:r>
            <a:r>
              <a:rPr lang="en-US" sz="1600" baseline="300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 *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4668806-C5A8-3A04-1A4D-AF76DFB08ED3}"/>
              </a:ext>
            </a:extLst>
          </p:cNvPr>
          <p:cNvSpPr/>
          <p:nvPr/>
        </p:nvSpPr>
        <p:spPr>
          <a:xfrm>
            <a:off x="3875259" y="727974"/>
            <a:ext cx="635195" cy="323529"/>
          </a:xfrm>
          <a:prstGeom prst="wedgeRoundRectCallout">
            <a:avLst>
              <a:gd name="adj1" fmla="val -21037"/>
              <a:gd name="adj2" fmla="val 80549"/>
              <a:gd name="adj3" fmla="val 16667"/>
            </a:avLst>
          </a:prstGeom>
          <a:solidFill>
            <a:schemeClr val="bg1"/>
          </a:solidFill>
          <a:ln w="28575">
            <a:solidFill>
              <a:srgbClr val="4E7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PSH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A8C0D155-7E3E-0FF4-70A1-985FCD748E3B}"/>
              </a:ext>
            </a:extLst>
          </p:cNvPr>
          <p:cNvSpPr/>
          <p:nvPr/>
        </p:nvSpPr>
        <p:spPr>
          <a:xfrm>
            <a:off x="5209471" y="1376887"/>
            <a:ext cx="611037" cy="323530"/>
          </a:xfrm>
          <a:prstGeom prst="wedgeRoundRectCallout">
            <a:avLst>
              <a:gd name="adj1" fmla="val -20578"/>
              <a:gd name="adj2" fmla="val 78061"/>
              <a:gd name="adj3" fmla="val 16667"/>
            </a:avLst>
          </a:prstGeom>
          <a:solidFill>
            <a:schemeClr val="bg1"/>
          </a:solidFill>
          <a:ln w="28575">
            <a:solidFill>
              <a:srgbClr val="59A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RFB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9AD4D82B-42EE-E6D9-AF11-F0F722B03ADE}"/>
              </a:ext>
            </a:extLst>
          </p:cNvPr>
          <p:cNvSpPr/>
          <p:nvPr/>
        </p:nvSpPr>
        <p:spPr>
          <a:xfrm>
            <a:off x="3875259" y="2645005"/>
            <a:ext cx="966476" cy="323529"/>
          </a:xfrm>
          <a:prstGeom prst="wedgeRoundRectCallout">
            <a:avLst>
              <a:gd name="adj1" fmla="val -20981"/>
              <a:gd name="adj2" fmla="val -74112"/>
              <a:gd name="adj3" fmla="val 16667"/>
            </a:avLst>
          </a:prstGeom>
          <a:solidFill>
            <a:schemeClr val="bg1"/>
          </a:solidFill>
          <a:ln w="28575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Gravity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2F08FEF7-C6DE-8AC7-9643-A9BF8837881C}"/>
              </a:ext>
            </a:extLst>
          </p:cNvPr>
          <p:cNvSpPr/>
          <p:nvPr/>
        </p:nvSpPr>
        <p:spPr>
          <a:xfrm>
            <a:off x="6550396" y="4259644"/>
            <a:ext cx="843935" cy="323529"/>
          </a:xfrm>
          <a:prstGeom prst="wedgeRoundRectCallout">
            <a:avLst>
              <a:gd name="adj1" fmla="val -20833"/>
              <a:gd name="adj2" fmla="val 74127"/>
              <a:gd name="adj3" fmla="val 16667"/>
            </a:avLst>
          </a:prstGeom>
          <a:solidFill>
            <a:schemeClr val="bg1"/>
          </a:solidFill>
          <a:ln w="28575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Li-ion</a:t>
            </a:r>
            <a:r>
              <a:rPr lang="en-US" sz="1600" baseline="300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 *</a:t>
            </a:r>
          </a:p>
        </p:txBody>
      </p:sp>
    </p:spTree>
    <p:extLst>
      <p:ext uri="{BB962C8B-B14F-4D97-AF65-F5344CB8AC3E}">
        <p14:creationId xmlns:p14="http://schemas.microsoft.com/office/powerpoint/2010/main" val="3937528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A0317E5-BBC2-E6BC-98D7-DB23C0CF6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1667"/>
            <a:ext cx="9144000" cy="51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A08726-08D5-F94B-88D6-AEEAD806D447}"/>
              </a:ext>
            </a:extLst>
          </p:cNvPr>
          <p:cNvSpPr txBox="1"/>
          <p:nvPr/>
        </p:nvSpPr>
        <p:spPr>
          <a:xfrm>
            <a:off x="158058" y="491912"/>
            <a:ext cx="882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Metal-air with independent energy- and power-capacity (MIT Costs)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D324A-C656-30A1-B035-3B9C9A25D6A1}"/>
              </a:ext>
            </a:extLst>
          </p:cNvPr>
          <p:cNvSpPr txBox="1"/>
          <p:nvPr/>
        </p:nvSpPr>
        <p:spPr>
          <a:xfrm>
            <a:off x="7091921" y="2317662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Avenir LT Std 55 Roman" panose="020B0503020203020204" pitchFamily="34" charset="0"/>
              </a:rPr>
              <a:t>295 cycles/year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EDDFD-F5FF-CA7B-AFCD-356CCBE58CA4}"/>
              </a:ext>
            </a:extLst>
          </p:cNvPr>
          <p:cNvSpPr txBox="1"/>
          <p:nvPr/>
        </p:nvSpPr>
        <p:spPr>
          <a:xfrm>
            <a:off x="6982115" y="3557452"/>
            <a:ext cx="12170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87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20 cycles/year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B9774-ED82-267F-C6FD-7E57418AD09B}"/>
              </a:ext>
            </a:extLst>
          </p:cNvPr>
          <p:cNvSpPr txBox="1"/>
          <p:nvPr/>
        </p:nvSpPr>
        <p:spPr>
          <a:xfrm>
            <a:off x="6982115" y="5048369"/>
            <a:ext cx="1287532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833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1.1 cycles/year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D1BE56-D93F-4556-2828-3B1F0964BD59}"/>
              </a:ext>
            </a:extLst>
          </p:cNvPr>
          <p:cNvSpPr txBox="1"/>
          <p:nvPr/>
        </p:nvSpPr>
        <p:spPr>
          <a:xfrm>
            <a:off x="5438596" y="3557452"/>
            <a:ext cx="12170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87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20 cycles/year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4AD4B4-9B42-012D-2D93-F0AF87C3B3EC}"/>
              </a:ext>
            </a:extLst>
          </p:cNvPr>
          <p:cNvSpPr txBox="1"/>
          <p:nvPr/>
        </p:nvSpPr>
        <p:spPr>
          <a:xfrm>
            <a:off x="5403330" y="5048369"/>
            <a:ext cx="1287532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833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1.1 cycles/year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55DC2-F0A1-066E-C60B-84F299878B17}"/>
              </a:ext>
            </a:extLst>
          </p:cNvPr>
          <p:cNvSpPr txBox="1"/>
          <p:nvPr/>
        </p:nvSpPr>
        <p:spPr>
          <a:xfrm>
            <a:off x="3942321" y="2303001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Avenir LT Std 55 Roman" panose="020B0503020203020204" pitchFamily="34" charset="0"/>
              </a:rPr>
              <a:t>295 cycles/year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E8E44-8801-618A-A267-D1964E5EB3F5}"/>
              </a:ext>
            </a:extLst>
          </p:cNvPr>
          <p:cNvSpPr txBox="1"/>
          <p:nvPr/>
        </p:nvSpPr>
        <p:spPr>
          <a:xfrm>
            <a:off x="3867781" y="3542791"/>
            <a:ext cx="12170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87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20 cycles/year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BCD7C2-2D46-1BF0-9C1B-32B9F304453B}"/>
              </a:ext>
            </a:extLst>
          </p:cNvPr>
          <p:cNvSpPr txBox="1"/>
          <p:nvPr/>
        </p:nvSpPr>
        <p:spPr>
          <a:xfrm>
            <a:off x="2280281" y="3542791"/>
            <a:ext cx="12170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87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3.3 cycles/year</a:t>
            </a:r>
          </a:p>
        </p:txBody>
      </p:sp>
    </p:spTree>
    <p:extLst>
      <p:ext uri="{BB962C8B-B14F-4D97-AF65-F5344CB8AC3E}">
        <p14:creationId xmlns:p14="http://schemas.microsoft.com/office/powerpoint/2010/main" val="1724091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94F4A88-0AAF-3C2B-DBB6-81E139255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838"/>
            <a:ext cx="9144000" cy="513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2F5AA9-E176-057E-49E8-16FB6A7D088F}"/>
              </a:ext>
            </a:extLst>
          </p:cNvPr>
          <p:cNvSpPr txBox="1"/>
          <p:nvPr/>
        </p:nvSpPr>
        <p:spPr>
          <a:xfrm>
            <a:off x="7074288" y="2951526"/>
            <a:ext cx="1103186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10.1 cycles/year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1D261-9744-95E8-D594-481F7E5073EB}"/>
              </a:ext>
            </a:extLst>
          </p:cNvPr>
          <p:cNvSpPr txBox="1"/>
          <p:nvPr/>
        </p:nvSpPr>
        <p:spPr>
          <a:xfrm>
            <a:off x="6946850" y="4442443"/>
            <a:ext cx="1358064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1007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0.71 cycles/year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74038-8410-F274-2E46-24904922FB4C}"/>
              </a:ext>
            </a:extLst>
          </p:cNvPr>
          <p:cNvSpPr txBox="1"/>
          <p:nvPr/>
        </p:nvSpPr>
        <p:spPr>
          <a:xfrm>
            <a:off x="5495503" y="2951526"/>
            <a:ext cx="1103186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10.1 cycles/year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D98D6-2828-3AC8-C7DF-21607D906E2B}"/>
              </a:ext>
            </a:extLst>
          </p:cNvPr>
          <p:cNvSpPr txBox="1"/>
          <p:nvPr/>
        </p:nvSpPr>
        <p:spPr>
          <a:xfrm>
            <a:off x="5368065" y="4442443"/>
            <a:ext cx="1358064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1007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0.71 cycles/year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09A66-FC89-4622-E389-CAE65311C4C8}"/>
              </a:ext>
            </a:extLst>
          </p:cNvPr>
          <p:cNvSpPr txBox="1"/>
          <p:nvPr/>
        </p:nvSpPr>
        <p:spPr>
          <a:xfrm>
            <a:off x="3959954" y="2936865"/>
            <a:ext cx="1032654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6.6 cycles/year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B0D461-1A62-FE5A-F925-A016157232C3}"/>
              </a:ext>
            </a:extLst>
          </p:cNvPr>
          <p:cNvSpPr txBox="1"/>
          <p:nvPr/>
        </p:nvSpPr>
        <p:spPr>
          <a:xfrm>
            <a:off x="2372454" y="2936865"/>
            <a:ext cx="1032654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6.6 cycles/year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EB7363-983F-3F2F-52D3-59F29D6CB761}"/>
              </a:ext>
            </a:extLst>
          </p:cNvPr>
          <p:cNvSpPr txBox="1"/>
          <p:nvPr/>
        </p:nvSpPr>
        <p:spPr>
          <a:xfrm>
            <a:off x="3901443" y="1855376"/>
            <a:ext cx="1149675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Not Competitive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1C94A-DDF6-F32E-7C93-1458EA4E0C9E}"/>
              </a:ext>
            </a:extLst>
          </p:cNvPr>
          <p:cNvSpPr txBox="1"/>
          <p:nvPr/>
        </p:nvSpPr>
        <p:spPr>
          <a:xfrm>
            <a:off x="7051043" y="1840488"/>
            <a:ext cx="1149675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Not Competitive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85DB5-F803-4552-14C6-BA51C2E532DC}"/>
              </a:ext>
            </a:extLst>
          </p:cNvPr>
          <p:cNvSpPr txBox="1"/>
          <p:nvPr/>
        </p:nvSpPr>
        <p:spPr>
          <a:xfrm>
            <a:off x="158058" y="491912"/>
            <a:ext cx="882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Metal-air with fixed energy- and power-capacity ratio of 100 hours (MIT costs)</a:t>
            </a:r>
          </a:p>
        </p:txBody>
      </p:sp>
    </p:spTree>
    <p:extLst>
      <p:ext uri="{BB962C8B-B14F-4D97-AF65-F5344CB8AC3E}">
        <p14:creationId xmlns:p14="http://schemas.microsoft.com/office/powerpoint/2010/main" val="4058102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D00A8E-03E1-9721-FA07-8C63E245E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00" y="857250"/>
            <a:ext cx="4648802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A8DC0D-46C3-1CA9-FF9F-C64345E22786}"/>
              </a:ext>
            </a:extLst>
          </p:cNvPr>
          <p:cNvSpPr/>
          <p:nvPr/>
        </p:nvSpPr>
        <p:spPr>
          <a:xfrm>
            <a:off x="3089274" y="3219449"/>
            <a:ext cx="2965451" cy="144145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118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5" name="Picture 4">
            <a:extLst>
              <a:ext uri="{FF2B5EF4-FFF2-40B4-BE49-F238E27FC236}">
                <a16:creationId xmlns:a16="http://schemas.microsoft.com/office/drawing/2014/main" id="{1ED84341-8776-F667-8F89-D84A6A158C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"/>
          <a:stretch/>
        </p:blipFill>
        <p:spPr bwMode="auto">
          <a:xfrm>
            <a:off x="607778" y="322417"/>
            <a:ext cx="8536222" cy="622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A873AB5-A3DF-629A-533A-060D14DAB542}"/>
              </a:ext>
            </a:extLst>
          </p:cNvPr>
          <p:cNvGrpSpPr/>
          <p:nvPr/>
        </p:nvGrpSpPr>
        <p:grpSpPr>
          <a:xfrm>
            <a:off x="1486396" y="1277728"/>
            <a:ext cx="7471449" cy="3996739"/>
            <a:chOff x="1486396" y="820528"/>
            <a:chExt cx="7471449" cy="39967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468565C-E3FA-A4F1-DE0E-60F3481643F4}"/>
                </a:ext>
              </a:extLst>
            </p:cNvPr>
            <p:cNvSpPr txBox="1"/>
            <p:nvPr/>
          </p:nvSpPr>
          <p:spPr>
            <a:xfrm>
              <a:off x="7464722" y="820528"/>
              <a:ext cx="1493123" cy="295466"/>
            </a:xfrm>
            <a:prstGeom prst="rect">
              <a:avLst/>
            </a:prstGeom>
            <a:noFill/>
          </p:spPr>
          <p:txBody>
            <a:bodyPr wrap="square" lIns="9144" tIns="9144" rIns="9144" bIns="9144" rtlCol="0">
              <a:spAutoFit/>
            </a:bodyPr>
            <a:lstStyle/>
            <a:p>
              <a:pPr algn="ctr"/>
              <a:r>
                <a:rPr lang="en-US" sz="900">
                  <a:latin typeface="Avenir LT Std 55 Roman" panose="020B0503020203020204" pitchFamily="34" charset="0"/>
                </a:rPr>
                <a:t>* Mid-duration storage is not cost competitive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A33261-24AB-7FFE-DC75-57AC323639DD}"/>
                </a:ext>
              </a:extLst>
            </p:cNvPr>
            <p:cNvSpPr txBox="1"/>
            <p:nvPr/>
          </p:nvSpPr>
          <p:spPr>
            <a:xfrm>
              <a:off x="7982213" y="2314179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F7B634-2327-56DA-E4BB-45F70992EB41}"/>
                </a:ext>
              </a:extLst>
            </p:cNvPr>
            <p:cNvSpPr txBox="1"/>
            <p:nvPr/>
          </p:nvSpPr>
          <p:spPr>
            <a:xfrm>
              <a:off x="8189710" y="2313498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99A334-5385-DB48-25E5-3DBCAEF82AAC}"/>
                </a:ext>
              </a:extLst>
            </p:cNvPr>
            <p:cNvSpPr txBox="1"/>
            <p:nvPr/>
          </p:nvSpPr>
          <p:spPr>
            <a:xfrm>
              <a:off x="6301776" y="2284535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CB18FD-DD77-6934-2912-69A68C282EB7}"/>
                </a:ext>
              </a:extLst>
            </p:cNvPr>
            <p:cNvSpPr txBox="1"/>
            <p:nvPr/>
          </p:nvSpPr>
          <p:spPr>
            <a:xfrm>
              <a:off x="7776835" y="2314179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10CCA90-411A-EFAA-433F-07344F8034AA}"/>
                </a:ext>
              </a:extLst>
            </p:cNvPr>
            <p:cNvSpPr/>
            <p:nvPr/>
          </p:nvSpPr>
          <p:spPr>
            <a:xfrm>
              <a:off x="7765724" y="1967495"/>
              <a:ext cx="401014" cy="16722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29D539B-4113-7866-448E-9B3D1517D308}"/>
                </a:ext>
              </a:extLst>
            </p:cNvPr>
            <p:cNvSpPr/>
            <p:nvPr/>
          </p:nvSpPr>
          <p:spPr>
            <a:xfrm rot="16200000">
              <a:off x="3736002" y="1912652"/>
              <a:ext cx="229455" cy="1263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4E79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PSH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E720D4C-5514-13DD-C424-E3A90D585693}"/>
                </a:ext>
              </a:extLst>
            </p:cNvPr>
            <p:cNvSpPr/>
            <p:nvPr/>
          </p:nvSpPr>
          <p:spPr>
            <a:xfrm rot="16200000">
              <a:off x="3871748" y="1978775"/>
              <a:ext cx="370168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15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Gravity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1179D79-639A-C589-68B5-AA9BA906D300}"/>
                </a:ext>
              </a:extLst>
            </p:cNvPr>
            <p:cNvSpPr/>
            <p:nvPr/>
          </p:nvSpPr>
          <p:spPr>
            <a:xfrm rot="16200000">
              <a:off x="3531428" y="1684126"/>
              <a:ext cx="219127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9A1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RFB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D3C9795-CB71-7974-E5C6-F79541F8B33A}"/>
                </a:ext>
              </a:extLst>
            </p:cNvPr>
            <p:cNvSpPr/>
            <p:nvPr/>
          </p:nvSpPr>
          <p:spPr>
            <a:xfrm rot="16200000">
              <a:off x="4050976" y="2010444"/>
              <a:ext cx="423914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28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Thermal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BF4610A-094F-1FC1-2E60-F21826704709}"/>
                </a:ext>
              </a:extLst>
            </p:cNvPr>
            <p:cNvSpPr/>
            <p:nvPr/>
          </p:nvSpPr>
          <p:spPr>
            <a:xfrm rot="16200000">
              <a:off x="4317103" y="2246292"/>
              <a:ext cx="308864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6B7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CAES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10F6FCC-0F09-15E6-77E8-B7A25ED3DAD8}"/>
                </a:ext>
              </a:extLst>
            </p:cNvPr>
            <p:cNvSpPr/>
            <p:nvPr/>
          </p:nvSpPr>
          <p:spPr>
            <a:xfrm rot="16200000">
              <a:off x="4506177" y="2570401"/>
              <a:ext cx="348190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BAB0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M-Air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6807E86-DBB6-FB1C-BB0E-3E14AFA19875}"/>
                </a:ext>
              </a:extLst>
            </p:cNvPr>
            <p:cNvSpPr/>
            <p:nvPr/>
          </p:nvSpPr>
          <p:spPr>
            <a:xfrm>
              <a:off x="3881505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A5DD454-C781-D869-385E-AD808A1F634B}"/>
                </a:ext>
              </a:extLst>
            </p:cNvPr>
            <p:cNvSpPr/>
            <p:nvPr/>
          </p:nvSpPr>
          <p:spPr>
            <a:xfrm>
              <a:off x="3881505" y="3659872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933A69-342F-5FD5-FAAB-DFDC103883FF}"/>
                </a:ext>
              </a:extLst>
            </p:cNvPr>
            <p:cNvSpPr txBox="1"/>
            <p:nvPr/>
          </p:nvSpPr>
          <p:spPr>
            <a:xfrm>
              <a:off x="8391912" y="2311910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1C84DE0-7D05-810C-32C5-1846F7772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0587" y="2130361"/>
              <a:ext cx="175137" cy="370168"/>
            </a:xfrm>
            <a:prstGeom prst="line">
              <a:avLst/>
            </a:prstGeom>
            <a:ln w="28575">
              <a:solidFill>
                <a:srgbClr val="B07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0849AEC-A703-BCF7-757A-2C32D2D54EEE}"/>
                </a:ext>
              </a:extLst>
            </p:cNvPr>
            <p:cNvSpPr/>
            <p:nvPr/>
          </p:nvSpPr>
          <p:spPr>
            <a:xfrm>
              <a:off x="3688150" y="837734"/>
              <a:ext cx="401014" cy="16722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C84F1BC-2ED3-1336-B9BB-7EE2C38AD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1995" y="905079"/>
              <a:ext cx="185882" cy="170188"/>
            </a:xfrm>
            <a:prstGeom prst="line">
              <a:avLst/>
            </a:prstGeom>
            <a:ln w="28575">
              <a:solidFill>
                <a:srgbClr val="B07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A66100-67DE-71A6-3B85-CB2CE0C04B7D}"/>
                </a:ext>
              </a:extLst>
            </p:cNvPr>
            <p:cNvSpPr txBox="1"/>
            <p:nvPr/>
          </p:nvSpPr>
          <p:spPr>
            <a:xfrm>
              <a:off x="5381867" y="820528"/>
              <a:ext cx="1493123" cy="295466"/>
            </a:xfrm>
            <a:prstGeom prst="rect">
              <a:avLst/>
            </a:prstGeom>
            <a:noFill/>
          </p:spPr>
          <p:txBody>
            <a:bodyPr wrap="square" lIns="9144" tIns="9144" rIns="9144" bIns="9144" rtlCol="0">
              <a:spAutoFit/>
            </a:bodyPr>
            <a:lstStyle/>
            <a:p>
              <a:pPr algn="ctr"/>
              <a:r>
                <a:rPr lang="en-US" sz="900">
                  <a:latin typeface="Avenir LT Std 55 Roman" panose="020B0503020203020204" pitchFamily="34" charset="0"/>
                </a:rPr>
                <a:t>* Mid-duration storage is not cost competitive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8BA37D2-49E5-1699-B7B9-5D9C40031884}"/>
                </a:ext>
              </a:extLst>
            </p:cNvPr>
            <p:cNvSpPr/>
            <p:nvPr/>
          </p:nvSpPr>
          <p:spPr>
            <a:xfrm>
              <a:off x="7935090" y="2753412"/>
              <a:ext cx="601132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  <p:sp>
          <p:nvSpPr>
            <p:cNvPr id="1024" name="Rectangle: Rounded Corners 1023">
              <a:extLst>
                <a:ext uri="{FF2B5EF4-FFF2-40B4-BE49-F238E27FC236}">
                  <a16:creationId xmlns:a16="http://schemas.microsoft.com/office/drawing/2014/main" id="{E2E3C5D8-7D42-7152-972E-B68769ED3CCA}"/>
                </a:ext>
              </a:extLst>
            </p:cNvPr>
            <p:cNvSpPr/>
            <p:nvPr/>
          </p:nvSpPr>
          <p:spPr>
            <a:xfrm>
              <a:off x="5964122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025" name="Rectangle: Rounded Corners 1024">
              <a:extLst>
                <a:ext uri="{FF2B5EF4-FFF2-40B4-BE49-F238E27FC236}">
                  <a16:creationId xmlns:a16="http://schemas.microsoft.com/office/drawing/2014/main" id="{CCFB183D-85A1-EC05-0EF2-AD35BD5FD105}"/>
                </a:ext>
              </a:extLst>
            </p:cNvPr>
            <p:cNvSpPr/>
            <p:nvPr/>
          </p:nvSpPr>
          <p:spPr>
            <a:xfrm>
              <a:off x="5964122" y="3659872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1027" name="Rectangle: Rounded Corners 1026">
              <a:extLst>
                <a:ext uri="{FF2B5EF4-FFF2-40B4-BE49-F238E27FC236}">
                  <a16:creationId xmlns:a16="http://schemas.microsoft.com/office/drawing/2014/main" id="{D76EB094-5D50-2714-6BB1-7EBFF9743CA9}"/>
                </a:ext>
              </a:extLst>
            </p:cNvPr>
            <p:cNvSpPr/>
            <p:nvPr/>
          </p:nvSpPr>
          <p:spPr>
            <a:xfrm>
              <a:off x="8050721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029" name="Rectangle: Rounded Corners 1028">
              <a:extLst>
                <a:ext uri="{FF2B5EF4-FFF2-40B4-BE49-F238E27FC236}">
                  <a16:creationId xmlns:a16="http://schemas.microsoft.com/office/drawing/2014/main" id="{A5128B7E-3445-E759-733B-5856E5DFCEF2}"/>
                </a:ext>
              </a:extLst>
            </p:cNvPr>
            <p:cNvSpPr/>
            <p:nvPr/>
          </p:nvSpPr>
          <p:spPr>
            <a:xfrm>
              <a:off x="8050721" y="3659872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1031" name="Rectangle: Rounded Corners 1030">
              <a:extLst>
                <a:ext uri="{FF2B5EF4-FFF2-40B4-BE49-F238E27FC236}">
                  <a16:creationId xmlns:a16="http://schemas.microsoft.com/office/drawing/2014/main" id="{1146553E-0A64-7585-5955-2A8E00436F1C}"/>
                </a:ext>
              </a:extLst>
            </p:cNvPr>
            <p:cNvSpPr/>
            <p:nvPr/>
          </p:nvSpPr>
          <p:spPr>
            <a:xfrm>
              <a:off x="1888040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032" name="Rectangle: Rounded Corners 1031">
              <a:extLst>
                <a:ext uri="{FF2B5EF4-FFF2-40B4-BE49-F238E27FC236}">
                  <a16:creationId xmlns:a16="http://schemas.microsoft.com/office/drawing/2014/main" id="{252A6A0D-BF05-DA2B-ACD5-9ABE3FF9F938}"/>
                </a:ext>
              </a:extLst>
            </p:cNvPr>
            <p:cNvSpPr/>
            <p:nvPr/>
          </p:nvSpPr>
          <p:spPr>
            <a:xfrm>
              <a:off x="1888040" y="3659872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1033" name="Rectangle: Rounded Corners 1032">
              <a:extLst>
                <a:ext uri="{FF2B5EF4-FFF2-40B4-BE49-F238E27FC236}">
                  <a16:creationId xmlns:a16="http://schemas.microsoft.com/office/drawing/2014/main" id="{0FA3D967-8A1E-92B2-5AD1-01BC256A8A9E}"/>
                </a:ext>
              </a:extLst>
            </p:cNvPr>
            <p:cNvSpPr/>
            <p:nvPr/>
          </p:nvSpPr>
          <p:spPr>
            <a:xfrm>
              <a:off x="5848491" y="2753412"/>
              <a:ext cx="601132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  <p:sp>
          <p:nvSpPr>
            <p:cNvPr id="1034" name="Rectangle: Rounded Corners 1033">
              <a:extLst>
                <a:ext uri="{FF2B5EF4-FFF2-40B4-BE49-F238E27FC236}">
                  <a16:creationId xmlns:a16="http://schemas.microsoft.com/office/drawing/2014/main" id="{92D052CD-1E16-715D-4BF1-84B19D551259}"/>
                </a:ext>
              </a:extLst>
            </p:cNvPr>
            <p:cNvSpPr/>
            <p:nvPr/>
          </p:nvSpPr>
          <p:spPr>
            <a:xfrm rot="16200000">
              <a:off x="1644600" y="1892927"/>
              <a:ext cx="229455" cy="1263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4E79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PSH</a:t>
              </a:r>
            </a:p>
          </p:txBody>
        </p:sp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19BEBF9A-E6E3-FC04-AFE5-B1BB8CFDB4F9}"/>
                </a:ext>
              </a:extLst>
            </p:cNvPr>
            <p:cNvSpPr/>
            <p:nvPr/>
          </p:nvSpPr>
          <p:spPr>
            <a:xfrm rot="16200000">
              <a:off x="1780346" y="1955256"/>
              <a:ext cx="370168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15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Gravity</a:t>
              </a:r>
            </a:p>
          </p:txBody>
        </p:sp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46508FEC-1ADE-F749-5863-046AB0D366BD}"/>
                </a:ext>
              </a:extLst>
            </p:cNvPr>
            <p:cNvSpPr/>
            <p:nvPr/>
          </p:nvSpPr>
          <p:spPr>
            <a:xfrm rot="16200000">
              <a:off x="1440026" y="1561961"/>
              <a:ext cx="219127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9A1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RFB</a:t>
              </a:r>
            </a:p>
          </p:txBody>
        </p:sp>
        <p:sp>
          <p:nvSpPr>
            <p:cNvPr id="1037" name="Rectangle: Rounded Corners 1036">
              <a:extLst>
                <a:ext uri="{FF2B5EF4-FFF2-40B4-BE49-F238E27FC236}">
                  <a16:creationId xmlns:a16="http://schemas.microsoft.com/office/drawing/2014/main" id="{077DCDC0-1C0D-DE1D-A24A-B87D9E015A01}"/>
                </a:ext>
              </a:extLst>
            </p:cNvPr>
            <p:cNvSpPr/>
            <p:nvPr/>
          </p:nvSpPr>
          <p:spPr>
            <a:xfrm rot="16200000">
              <a:off x="1959574" y="1884483"/>
              <a:ext cx="423914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28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Thermal</a:t>
              </a:r>
            </a:p>
          </p:txBody>
        </p:sp>
        <p:sp>
          <p:nvSpPr>
            <p:cNvPr id="1038" name="Rectangle: Rounded Corners 1037">
              <a:extLst>
                <a:ext uri="{FF2B5EF4-FFF2-40B4-BE49-F238E27FC236}">
                  <a16:creationId xmlns:a16="http://schemas.microsoft.com/office/drawing/2014/main" id="{C42CE7E1-5242-AD7A-844E-AABDEF65222C}"/>
                </a:ext>
              </a:extLst>
            </p:cNvPr>
            <p:cNvSpPr/>
            <p:nvPr/>
          </p:nvSpPr>
          <p:spPr>
            <a:xfrm rot="16200000">
              <a:off x="2230374" y="2238828"/>
              <a:ext cx="308864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6B7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CAES</a:t>
              </a:r>
            </a:p>
          </p:txBody>
        </p:sp>
        <p:sp>
          <p:nvSpPr>
            <p:cNvPr id="1039" name="Rectangle: Rounded Corners 1038">
              <a:extLst>
                <a:ext uri="{FF2B5EF4-FFF2-40B4-BE49-F238E27FC236}">
                  <a16:creationId xmlns:a16="http://schemas.microsoft.com/office/drawing/2014/main" id="{401AF61C-305A-F4E0-FC62-3CB74989664F}"/>
                </a:ext>
              </a:extLst>
            </p:cNvPr>
            <p:cNvSpPr/>
            <p:nvPr/>
          </p:nvSpPr>
          <p:spPr>
            <a:xfrm rot="16200000">
              <a:off x="2410981" y="2538413"/>
              <a:ext cx="348190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BAB0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M-Air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44C479-0A80-3870-9E25-F76E70797396}"/>
              </a:ext>
            </a:extLst>
          </p:cNvPr>
          <p:cNvCxnSpPr>
            <a:cxnSpLocks/>
          </p:cNvCxnSpPr>
          <p:nvPr/>
        </p:nvCxnSpPr>
        <p:spPr>
          <a:xfrm>
            <a:off x="3888657" y="1586561"/>
            <a:ext cx="854808" cy="727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98BE19-D902-7868-3453-558AB05EC074}"/>
              </a:ext>
            </a:extLst>
          </p:cNvPr>
          <p:cNvSpPr txBox="1"/>
          <p:nvPr/>
        </p:nvSpPr>
        <p:spPr>
          <a:xfrm>
            <a:off x="4065365" y="1554304"/>
            <a:ext cx="78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>
                <a:solidFill>
                  <a:schemeClr val="accent1"/>
                </a:solidFill>
                <a:latin typeface="Avenir LT Std 55 Roman" panose="020B0503020203020204" pitchFamily="34" charset="0"/>
              </a:rPr>
              <a:t>System Cost Reduction</a:t>
            </a:r>
          </a:p>
        </p:txBody>
      </p:sp>
      <p:pic>
        <p:nvPicPr>
          <p:cNvPr id="7176" name="Picture 4">
            <a:extLst>
              <a:ext uri="{FF2B5EF4-FFF2-40B4-BE49-F238E27FC236}">
                <a16:creationId xmlns:a16="http://schemas.microsoft.com/office/drawing/2014/main" id="{2F148C15-0B7C-4E29-94E3-7373C9C3C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r="86609"/>
          <a:stretch/>
        </p:blipFill>
        <p:spPr bwMode="auto">
          <a:xfrm>
            <a:off x="250892" y="321069"/>
            <a:ext cx="1190746" cy="622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884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ACD83B9-6358-498A-610D-8EB599B664F9}"/>
              </a:ext>
            </a:extLst>
          </p:cNvPr>
          <p:cNvGrpSpPr/>
          <p:nvPr/>
        </p:nvGrpSpPr>
        <p:grpSpPr>
          <a:xfrm>
            <a:off x="24714" y="169390"/>
            <a:ext cx="9054326" cy="6602113"/>
            <a:chOff x="24714" y="169390"/>
            <a:chExt cx="9054326" cy="6602113"/>
          </a:xfrm>
        </p:grpSpPr>
        <p:pic>
          <p:nvPicPr>
            <p:cNvPr id="29" name="Picture 28" descr="A picture containing text, screenshot, diagram, colorfulness&#10;&#10;Description automatically generated">
              <a:extLst>
                <a:ext uri="{FF2B5EF4-FFF2-40B4-BE49-F238E27FC236}">
                  <a16:creationId xmlns:a16="http://schemas.microsoft.com/office/drawing/2014/main" id="{92BC7406-3BF8-56A8-D777-C84E53AB4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14" y="169390"/>
              <a:ext cx="9054326" cy="6602113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A873AB5-A3DF-629A-533A-060D14DAB542}"/>
                </a:ext>
              </a:extLst>
            </p:cNvPr>
            <p:cNvGrpSpPr/>
            <p:nvPr/>
          </p:nvGrpSpPr>
          <p:grpSpPr>
            <a:xfrm>
              <a:off x="1504299" y="1109642"/>
              <a:ext cx="6856665" cy="3870129"/>
              <a:chOff x="1636974" y="960865"/>
              <a:chExt cx="6711639" cy="3856402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10CCA90-411A-EFAA-433F-07344F8034AA}"/>
                  </a:ext>
                </a:extLst>
              </p:cNvPr>
              <p:cNvSpPr/>
              <p:nvPr/>
            </p:nvSpPr>
            <p:spPr>
              <a:xfrm>
                <a:off x="7572194" y="2066000"/>
                <a:ext cx="401014" cy="16722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B07A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Li-ion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929D539B-4113-7866-448E-9B3D1517D308}"/>
                  </a:ext>
                </a:extLst>
              </p:cNvPr>
              <p:cNvSpPr/>
              <p:nvPr/>
            </p:nvSpPr>
            <p:spPr>
              <a:xfrm rot="16200000">
                <a:off x="3870991" y="2037808"/>
                <a:ext cx="290634" cy="13323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4E79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PSH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E720D4C-5514-13DD-C424-E3A90D585693}"/>
                  </a:ext>
                </a:extLst>
              </p:cNvPr>
              <p:cNvSpPr/>
              <p:nvPr/>
            </p:nvSpPr>
            <p:spPr>
              <a:xfrm rot="16200000">
                <a:off x="3539404" y="2085399"/>
                <a:ext cx="423915" cy="13323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E157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0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Gravity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91179D79-639A-C589-68B5-AA9BA906D300}"/>
                  </a:ext>
                </a:extLst>
              </p:cNvPr>
              <p:cNvSpPr/>
              <p:nvPr/>
            </p:nvSpPr>
            <p:spPr>
              <a:xfrm rot="16200000">
                <a:off x="3306209" y="1643503"/>
                <a:ext cx="370169" cy="13497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59A1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RFB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D3C9795-CB71-7974-E5C6-F79541F8B33A}"/>
                  </a:ext>
                </a:extLst>
              </p:cNvPr>
              <p:cNvSpPr/>
              <p:nvPr/>
            </p:nvSpPr>
            <p:spPr>
              <a:xfrm rot="16200000">
                <a:off x="4294659" y="2160421"/>
                <a:ext cx="524769" cy="13323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F28E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Thermal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CBF4610A-094F-1FC1-2E60-F21826704709}"/>
                  </a:ext>
                </a:extLst>
              </p:cNvPr>
              <p:cNvSpPr/>
              <p:nvPr/>
            </p:nvSpPr>
            <p:spPr>
              <a:xfrm rot="16200000">
                <a:off x="4070513" y="2342103"/>
                <a:ext cx="423916" cy="13323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76B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CAES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210F6FCC-0F09-15E6-77E8-B7A25ED3DAD8}"/>
                  </a:ext>
                </a:extLst>
              </p:cNvPr>
              <p:cNvSpPr/>
              <p:nvPr/>
            </p:nvSpPr>
            <p:spPr>
              <a:xfrm rot="16200000">
                <a:off x="4637011" y="2662260"/>
                <a:ext cx="348190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BAB0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M-Air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6807E86-DBB6-FB1C-BB0E-3E14AFA19875}"/>
                  </a:ext>
                </a:extLst>
              </p:cNvPr>
              <p:cNvSpPr/>
              <p:nvPr/>
            </p:nvSpPr>
            <p:spPr>
              <a:xfrm>
                <a:off x="3881505" y="4613290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DA5DD454-C781-D869-385E-AD808A1F634B}"/>
                  </a:ext>
                </a:extLst>
              </p:cNvPr>
              <p:cNvSpPr/>
              <p:nvPr/>
            </p:nvSpPr>
            <p:spPr>
              <a:xfrm>
                <a:off x="3881505" y="3659872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1C84DE0-7D05-810C-32C5-1846F77726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97057" y="2228867"/>
                <a:ext cx="175137" cy="370168"/>
              </a:xfrm>
              <a:prstGeom prst="line">
                <a:avLst/>
              </a:prstGeom>
              <a:ln w="28575">
                <a:solidFill>
                  <a:srgbClr val="B07AA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0849AEC-A703-BCF7-757A-2C32D2D54EEE}"/>
                  </a:ext>
                </a:extLst>
              </p:cNvPr>
              <p:cNvSpPr/>
              <p:nvPr/>
            </p:nvSpPr>
            <p:spPr>
              <a:xfrm>
                <a:off x="3446237" y="960865"/>
                <a:ext cx="401014" cy="16722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B07A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Li-ion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C84F1BC-2ED3-1336-B9BB-7EE2C38ADD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6490" y="1121652"/>
                <a:ext cx="123403" cy="175195"/>
              </a:xfrm>
              <a:prstGeom prst="line">
                <a:avLst/>
              </a:prstGeom>
              <a:ln w="28575">
                <a:solidFill>
                  <a:srgbClr val="B07AA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8BA37D2-49E5-1699-B7B9-5D9C40031884}"/>
                  </a:ext>
                </a:extLst>
              </p:cNvPr>
              <p:cNvSpPr/>
              <p:nvPr/>
            </p:nvSpPr>
            <p:spPr>
              <a:xfrm>
                <a:off x="7747481" y="2884232"/>
                <a:ext cx="601132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Hydrogen</a:t>
                </a:r>
              </a:p>
            </p:txBody>
          </p:sp>
          <p:sp>
            <p:nvSpPr>
              <p:cNvPr id="1024" name="Rectangle: Rounded Corners 1023">
                <a:extLst>
                  <a:ext uri="{FF2B5EF4-FFF2-40B4-BE49-F238E27FC236}">
                    <a16:creationId xmlns:a16="http://schemas.microsoft.com/office/drawing/2014/main" id="{E2E3C5D8-7D42-7152-972E-B68769ED3CCA}"/>
                  </a:ext>
                </a:extLst>
              </p:cNvPr>
              <p:cNvSpPr/>
              <p:nvPr/>
            </p:nvSpPr>
            <p:spPr>
              <a:xfrm>
                <a:off x="5964122" y="4613290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1025" name="Rectangle: Rounded Corners 1024">
                <a:extLst>
                  <a:ext uri="{FF2B5EF4-FFF2-40B4-BE49-F238E27FC236}">
                    <a16:creationId xmlns:a16="http://schemas.microsoft.com/office/drawing/2014/main" id="{CCFB183D-85A1-EC05-0EF2-AD35BD5FD105}"/>
                  </a:ext>
                </a:extLst>
              </p:cNvPr>
              <p:cNvSpPr/>
              <p:nvPr/>
            </p:nvSpPr>
            <p:spPr>
              <a:xfrm>
                <a:off x="5964122" y="3659872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sp>
            <p:nvSpPr>
              <p:cNvPr id="1027" name="Rectangle: Rounded Corners 1026">
                <a:extLst>
                  <a:ext uri="{FF2B5EF4-FFF2-40B4-BE49-F238E27FC236}">
                    <a16:creationId xmlns:a16="http://schemas.microsoft.com/office/drawing/2014/main" id="{D76EB094-5D50-2714-6BB1-7EBFF9743CA9}"/>
                  </a:ext>
                </a:extLst>
              </p:cNvPr>
              <p:cNvSpPr/>
              <p:nvPr/>
            </p:nvSpPr>
            <p:spPr>
              <a:xfrm>
                <a:off x="7858893" y="4613290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1029" name="Rectangle: Rounded Corners 1028">
                <a:extLst>
                  <a:ext uri="{FF2B5EF4-FFF2-40B4-BE49-F238E27FC236}">
                    <a16:creationId xmlns:a16="http://schemas.microsoft.com/office/drawing/2014/main" id="{A5128B7E-3445-E759-733B-5856E5DFCEF2}"/>
                  </a:ext>
                </a:extLst>
              </p:cNvPr>
              <p:cNvSpPr/>
              <p:nvPr/>
            </p:nvSpPr>
            <p:spPr>
              <a:xfrm>
                <a:off x="7846908" y="3698981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sp>
            <p:nvSpPr>
              <p:cNvPr id="1031" name="Rectangle: Rounded Corners 1030">
                <a:extLst>
                  <a:ext uri="{FF2B5EF4-FFF2-40B4-BE49-F238E27FC236}">
                    <a16:creationId xmlns:a16="http://schemas.microsoft.com/office/drawing/2014/main" id="{1146553E-0A64-7585-5955-2A8E00436F1C}"/>
                  </a:ext>
                </a:extLst>
              </p:cNvPr>
              <p:cNvSpPr/>
              <p:nvPr/>
            </p:nvSpPr>
            <p:spPr>
              <a:xfrm>
                <a:off x="1888040" y="4613290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1032" name="Rectangle: Rounded Corners 1031">
                <a:extLst>
                  <a:ext uri="{FF2B5EF4-FFF2-40B4-BE49-F238E27FC236}">
                    <a16:creationId xmlns:a16="http://schemas.microsoft.com/office/drawing/2014/main" id="{252A6A0D-BF05-DA2B-ACD5-9ABE3FF9F938}"/>
                  </a:ext>
                </a:extLst>
              </p:cNvPr>
              <p:cNvSpPr/>
              <p:nvPr/>
            </p:nvSpPr>
            <p:spPr>
              <a:xfrm>
                <a:off x="1888040" y="3659872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sp>
            <p:nvSpPr>
              <p:cNvPr id="1033" name="Rectangle: Rounded Corners 1032">
                <a:extLst>
                  <a:ext uri="{FF2B5EF4-FFF2-40B4-BE49-F238E27FC236}">
                    <a16:creationId xmlns:a16="http://schemas.microsoft.com/office/drawing/2014/main" id="{0FA3D967-8A1E-92B2-5AD1-01BC256A8A9E}"/>
                  </a:ext>
                </a:extLst>
              </p:cNvPr>
              <p:cNvSpPr/>
              <p:nvPr/>
            </p:nvSpPr>
            <p:spPr>
              <a:xfrm>
                <a:off x="5848491" y="2753412"/>
                <a:ext cx="601132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Hydrogen</a:t>
                </a:r>
              </a:p>
            </p:txBody>
          </p:sp>
          <p:sp>
            <p:nvSpPr>
              <p:cNvPr id="1034" name="Rectangle: Rounded Corners 1033">
                <a:extLst>
                  <a:ext uri="{FF2B5EF4-FFF2-40B4-BE49-F238E27FC236}">
                    <a16:creationId xmlns:a16="http://schemas.microsoft.com/office/drawing/2014/main" id="{92D052CD-1E16-715D-4BF1-84B19D551259}"/>
                  </a:ext>
                </a:extLst>
              </p:cNvPr>
              <p:cNvSpPr/>
              <p:nvPr/>
            </p:nvSpPr>
            <p:spPr>
              <a:xfrm rot="16200000">
                <a:off x="1982715" y="1987914"/>
                <a:ext cx="229455" cy="12638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4E79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PSH</a:t>
                </a:r>
              </a:p>
            </p:txBody>
          </p:sp>
          <p:sp>
            <p:nvSpPr>
              <p:cNvPr id="1035" name="Rectangle: Rounded Corners 1034">
                <a:extLst>
                  <a:ext uri="{FF2B5EF4-FFF2-40B4-BE49-F238E27FC236}">
                    <a16:creationId xmlns:a16="http://schemas.microsoft.com/office/drawing/2014/main" id="{19BEBF9A-E6E3-FC04-AFE5-B1BB8CFDB4F9}"/>
                  </a:ext>
                </a:extLst>
              </p:cNvPr>
              <p:cNvSpPr/>
              <p:nvPr/>
            </p:nvSpPr>
            <p:spPr>
              <a:xfrm rot="16200000">
                <a:off x="1719868" y="2066075"/>
                <a:ext cx="370168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E157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0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Gravity</a:t>
                </a:r>
              </a:p>
            </p:txBody>
          </p:sp>
          <p:sp>
            <p:nvSpPr>
              <p:cNvPr id="1036" name="Rectangle: Rounded Corners 1035">
                <a:extLst>
                  <a:ext uri="{FF2B5EF4-FFF2-40B4-BE49-F238E27FC236}">
                    <a16:creationId xmlns:a16="http://schemas.microsoft.com/office/drawing/2014/main" id="{46508FEC-1ADE-F749-5863-046AB0D366BD}"/>
                  </a:ext>
                </a:extLst>
              </p:cNvPr>
              <p:cNvSpPr/>
              <p:nvPr/>
            </p:nvSpPr>
            <p:spPr>
              <a:xfrm rot="16200000">
                <a:off x="1590604" y="1574561"/>
                <a:ext cx="219127" cy="12638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59A1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RFB</a:t>
                </a:r>
              </a:p>
            </p:txBody>
          </p:sp>
          <p:sp>
            <p:nvSpPr>
              <p:cNvPr id="1037" name="Rectangle: Rounded Corners 1036">
                <a:extLst>
                  <a:ext uri="{FF2B5EF4-FFF2-40B4-BE49-F238E27FC236}">
                    <a16:creationId xmlns:a16="http://schemas.microsoft.com/office/drawing/2014/main" id="{077DCDC0-1C0D-DE1D-A24A-B87D9E015A01}"/>
                  </a:ext>
                </a:extLst>
              </p:cNvPr>
              <p:cNvSpPr/>
              <p:nvPr/>
            </p:nvSpPr>
            <p:spPr>
              <a:xfrm rot="16200000">
                <a:off x="2274055" y="1933736"/>
                <a:ext cx="423914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F28E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Thermal</a:t>
                </a:r>
              </a:p>
            </p:txBody>
          </p:sp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C42CE7E1-5242-AD7A-844E-AABDEF65222C}"/>
                  </a:ext>
                </a:extLst>
              </p:cNvPr>
              <p:cNvSpPr/>
              <p:nvPr/>
            </p:nvSpPr>
            <p:spPr>
              <a:xfrm rot="16200000">
                <a:off x="2133609" y="2337333"/>
                <a:ext cx="308864" cy="12638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76B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CAES</a:t>
                </a:r>
              </a:p>
            </p:txBody>
          </p:sp>
          <p:sp>
            <p:nvSpPr>
              <p:cNvPr id="1039" name="Rectangle: Rounded Corners 1038">
                <a:extLst>
                  <a:ext uri="{FF2B5EF4-FFF2-40B4-BE49-F238E27FC236}">
                    <a16:creationId xmlns:a16="http://schemas.microsoft.com/office/drawing/2014/main" id="{401AF61C-305A-F4E0-FC62-3CB74989664F}"/>
                  </a:ext>
                </a:extLst>
              </p:cNvPr>
              <p:cNvSpPr/>
              <p:nvPr/>
            </p:nvSpPr>
            <p:spPr>
              <a:xfrm rot="16200000">
                <a:off x="2507223" y="2606993"/>
                <a:ext cx="348190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BAB0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M-Air</a:t>
                </a: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F44C479-0A80-3870-9E25-F76E70797396}"/>
                </a:ext>
              </a:extLst>
            </p:cNvPr>
            <p:cNvCxnSpPr>
              <a:cxnSpLocks/>
            </p:cNvCxnSpPr>
            <p:nvPr/>
          </p:nvCxnSpPr>
          <p:spPr>
            <a:xfrm>
              <a:off x="3551620" y="1316831"/>
              <a:ext cx="1300289" cy="63864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98BE19-D902-7868-3453-558AB05EC074}"/>
                </a:ext>
              </a:extLst>
            </p:cNvPr>
            <p:cNvSpPr txBox="1"/>
            <p:nvPr/>
          </p:nvSpPr>
          <p:spPr>
            <a:xfrm>
              <a:off x="3959647" y="1149011"/>
              <a:ext cx="7873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accent1"/>
                  </a:solidFill>
                  <a:latin typeface="Avenir LT Std 55 Roman" panose="020B0503020203020204" pitchFamily="34" charset="0"/>
                </a:rPr>
                <a:t>Energy Cost Reduction</a:t>
              </a:r>
            </a:p>
          </p:txBody>
        </p:sp>
        <p:sp>
          <p:nvSpPr>
            <p:cNvPr id="35" name="Rectangle: Rounded Corners 1032">
              <a:extLst>
                <a:ext uri="{FF2B5EF4-FFF2-40B4-BE49-F238E27FC236}">
                  <a16:creationId xmlns:a16="http://schemas.microsoft.com/office/drawing/2014/main" id="{BA8FD2FC-A9C5-5B32-4C35-892F434ACE9E}"/>
                </a:ext>
              </a:extLst>
            </p:cNvPr>
            <p:cNvSpPr/>
            <p:nvPr/>
          </p:nvSpPr>
          <p:spPr>
            <a:xfrm rot="5400000" flipV="1">
              <a:off x="2484491" y="3017747"/>
              <a:ext cx="595069" cy="12912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  <p:sp>
          <p:nvSpPr>
            <p:cNvPr id="36" name="Rectangle: Rounded Corners 7">
              <a:extLst>
                <a:ext uri="{FF2B5EF4-FFF2-40B4-BE49-F238E27FC236}">
                  <a16:creationId xmlns:a16="http://schemas.microsoft.com/office/drawing/2014/main" id="{956488EB-7235-9E3C-E497-3D1371484B73}"/>
                </a:ext>
              </a:extLst>
            </p:cNvPr>
            <p:cNvSpPr/>
            <p:nvPr/>
          </p:nvSpPr>
          <p:spPr>
            <a:xfrm rot="16200000">
              <a:off x="1188259" y="1468436"/>
              <a:ext cx="357627" cy="12607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49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EE626D-6954-1947-B6AD-3602CDADE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3966"/>
            <a:ext cx="9144000" cy="668092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D3BC288-5391-3F9A-6DC0-AB67949E13DA}"/>
              </a:ext>
            </a:extLst>
          </p:cNvPr>
          <p:cNvGrpSpPr/>
          <p:nvPr/>
        </p:nvGrpSpPr>
        <p:grpSpPr>
          <a:xfrm>
            <a:off x="1481726" y="989351"/>
            <a:ext cx="6910429" cy="3915814"/>
            <a:chOff x="1497628" y="1116571"/>
            <a:chExt cx="6910429" cy="39158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CBB257B-34EE-CF9A-06B0-AF90691B6AC6}"/>
                </a:ext>
              </a:extLst>
            </p:cNvPr>
            <p:cNvGrpSpPr/>
            <p:nvPr/>
          </p:nvGrpSpPr>
          <p:grpSpPr>
            <a:xfrm>
              <a:off x="1497628" y="1726550"/>
              <a:ext cx="6910429" cy="3305835"/>
              <a:chOff x="1532353" y="1767063"/>
              <a:chExt cx="6910429" cy="3305835"/>
            </a:xfrm>
          </p:grpSpPr>
          <p:sp>
            <p:nvSpPr>
              <p:cNvPr id="9" name="Rectangle: Rounded Corners 7">
                <a:extLst>
                  <a:ext uri="{FF2B5EF4-FFF2-40B4-BE49-F238E27FC236}">
                    <a16:creationId xmlns:a16="http://schemas.microsoft.com/office/drawing/2014/main" id="{986AFA41-3B4E-ECDD-6393-5C8E81D91FF6}"/>
                  </a:ext>
                </a:extLst>
              </p:cNvPr>
              <p:cNvSpPr/>
              <p:nvPr/>
            </p:nvSpPr>
            <p:spPr>
              <a:xfrm>
                <a:off x="7603776" y="2247260"/>
                <a:ext cx="401014" cy="16722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B07A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Li-ion</a:t>
                </a:r>
              </a:p>
            </p:txBody>
          </p:sp>
          <p:sp>
            <p:nvSpPr>
              <p:cNvPr id="16" name="Rectangle: Rounded Corners 17">
                <a:extLst>
                  <a:ext uri="{FF2B5EF4-FFF2-40B4-BE49-F238E27FC236}">
                    <a16:creationId xmlns:a16="http://schemas.microsoft.com/office/drawing/2014/main" id="{2E80F01C-B21B-1F1B-01A4-B2135C1D34E6}"/>
                  </a:ext>
                </a:extLst>
              </p:cNvPr>
              <p:cNvSpPr/>
              <p:nvPr/>
            </p:nvSpPr>
            <p:spPr>
              <a:xfrm>
                <a:off x="3947070" y="4868920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17" name="Rectangle: Rounded Corners 18">
                <a:extLst>
                  <a:ext uri="{FF2B5EF4-FFF2-40B4-BE49-F238E27FC236}">
                    <a16:creationId xmlns:a16="http://schemas.microsoft.com/office/drawing/2014/main" id="{BD0D5FD6-33FF-3270-9969-4ADC5987511F}"/>
                  </a:ext>
                </a:extLst>
              </p:cNvPr>
              <p:cNvSpPr/>
              <p:nvPr/>
            </p:nvSpPr>
            <p:spPr>
              <a:xfrm>
                <a:off x="3947070" y="3968896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EF046BD-7EE2-2B61-6659-7419036534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28639" y="2410126"/>
                <a:ext cx="175137" cy="370168"/>
              </a:xfrm>
              <a:prstGeom prst="line">
                <a:avLst/>
              </a:prstGeom>
              <a:ln w="28575">
                <a:solidFill>
                  <a:srgbClr val="B07AA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: Rounded Corners 30">
                <a:extLst>
                  <a:ext uri="{FF2B5EF4-FFF2-40B4-BE49-F238E27FC236}">
                    <a16:creationId xmlns:a16="http://schemas.microsoft.com/office/drawing/2014/main" id="{F5C01106-0CD6-E269-C8B4-5203939EBB83}"/>
                  </a:ext>
                </a:extLst>
              </p:cNvPr>
              <p:cNvSpPr/>
              <p:nvPr/>
            </p:nvSpPr>
            <p:spPr>
              <a:xfrm>
                <a:off x="7841650" y="3068873"/>
                <a:ext cx="601132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Hydrogen</a:t>
                </a:r>
              </a:p>
            </p:txBody>
          </p:sp>
          <p:sp>
            <p:nvSpPr>
              <p:cNvPr id="24" name="Rectangle: Rounded Corners 1023">
                <a:extLst>
                  <a:ext uri="{FF2B5EF4-FFF2-40B4-BE49-F238E27FC236}">
                    <a16:creationId xmlns:a16="http://schemas.microsoft.com/office/drawing/2014/main" id="{87F766A4-F4E2-F3D6-CA94-A494795C2921}"/>
                  </a:ext>
                </a:extLst>
              </p:cNvPr>
              <p:cNvSpPr/>
              <p:nvPr/>
            </p:nvSpPr>
            <p:spPr>
              <a:xfrm>
                <a:off x="5964121" y="4868921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25" name="Rectangle: Rounded Corners 1024">
                <a:extLst>
                  <a:ext uri="{FF2B5EF4-FFF2-40B4-BE49-F238E27FC236}">
                    <a16:creationId xmlns:a16="http://schemas.microsoft.com/office/drawing/2014/main" id="{FD67D340-205F-2411-00E8-82BB66817218}"/>
                  </a:ext>
                </a:extLst>
              </p:cNvPr>
              <p:cNvSpPr/>
              <p:nvPr/>
            </p:nvSpPr>
            <p:spPr>
              <a:xfrm>
                <a:off x="5964121" y="3968897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sp>
            <p:nvSpPr>
              <p:cNvPr id="26" name="Rectangle: Rounded Corners 1026">
                <a:extLst>
                  <a:ext uri="{FF2B5EF4-FFF2-40B4-BE49-F238E27FC236}">
                    <a16:creationId xmlns:a16="http://schemas.microsoft.com/office/drawing/2014/main" id="{FE70285D-2A7B-891E-BE28-4E0E0315D200}"/>
                  </a:ext>
                </a:extLst>
              </p:cNvPr>
              <p:cNvSpPr/>
              <p:nvPr/>
            </p:nvSpPr>
            <p:spPr>
              <a:xfrm>
                <a:off x="7957280" y="4868921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27" name="Rectangle: Rounded Corners 1028">
                <a:extLst>
                  <a:ext uri="{FF2B5EF4-FFF2-40B4-BE49-F238E27FC236}">
                    <a16:creationId xmlns:a16="http://schemas.microsoft.com/office/drawing/2014/main" id="{11CC93EE-F0E3-FD61-2073-4F8B42BD0552}"/>
                  </a:ext>
                </a:extLst>
              </p:cNvPr>
              <p:cNvSpPr/>
              <p:nvPr/>
            </p:nvSpPr>
            <p:spPr>
              <a:xfrm>
                <a:off x="7955588" y="3968897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sp>
            <p:nvSpPr>
              <p:cNvPr id="28" name="Rectangle: Rounded Corners 1030">
                <a:extLst>
                  <a:ext uri="{FF2B5EF4-FFF2-40B4-BE49-F238E27FC236}">
                    <a16:creationId xmlns:a16="http://schemas.microsoft.com/office/drawing/2014/main" id="{87B77662-ADCD-55E7-6419-6E413EA57354}"/>
                  </a:ext>
                </a:extLst>
              </p:cNvPr>
              <p:cNvSpPr/>
              <p:nvPr/>
            </p:nvSpPr>
            <p:spPr>
              <a:xfrm>
                <a:off x="1946162" y="4868139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29" name="Rectangle: Rounded Corners 1031">
                <a:extLst>
                  <a:ext uri="{FF2B5EF4-FFF2-40B4-BE49-F238E27FC236}">
                    <a16:creationId xmlns:a16="http://schemas.microsoft.com/office/drawing/2014/main" id="{2B38AAB2-FDC6-7682-ECF9-F8DBAAC49A3B}"/>
                  </a:ext>
                </a:extLst>
              </p:cNvPr>
              <p:cNvSpPr/>
              <p:nvPr/>
            </p:nvSpPr>
            <p:spPr>
              <a:xfrm>
                <a:off x="1942547" y="3968895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sp>
            <p:nvSpPr>
              <p:cNvPr id="30" name="Rectangle: Rounded Corners 1032">
                <a:extLst>
                  <a:ext uri="{FF2B5EF4-FFF2-40B4-BE49-F238E27FC236}">
                    <a16:creationId xmlns:a16="http://schemas.microsoft.com/office/drawing/2014/main" id="{24B1CB4E-E008-FC05-8A56-7183E304797E}"/>
                  </a:ext>
                </a:extLst>
              </p:cNvPr>
              <p:cNvSpPr/>
              <p:nvPr/>
            </p:nvSpPr>
            <p:spPr>
              <a:xfrm>
                <a:off x="5848491" y="3054356"/>
                <a:ext cx="601132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Hydrogen</a:t>
                </a:r>
              </a:p>
            </p:txBody>
          </p:sp>
          <p:sp>
            <p:nvSpPr>
              <p:cNvPr id="31" name="Rectangle: Rounded Corners 1033">
                <a:extLst>
                  <a:ext uri="{FF2B5EF4-FFF2-40B4-BE49-F238E27FC236}">
                    <a16:creationId xmlns:a16="http://schemas.microsoft.com/office/drawing/2014/main" id="{983C74A9-08F9-C899-D021-877869B05DCE}"/>
                  </a:ext>
                </a:extLst>
              </p:cNvPr>
              <p:cNvSpPr/>
              <p:nvPr/>
            </p:nvSpPr>
            <p:spPr>
              <a:xfrm rot="16200000">
                <a:off x="1897727" y="2197137"/>
                <a:ext cx="229455" cy="12638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4E79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PSH</a:t>
                </a:r>
              </a:p>
            </p:txBody>
          </p:sp>
          <p:sp>
            <p:nvSpPr>
              <p:cNvPr id="32" name="Rectangle: Rounded Corners 1034">
                <a:extLst>
                  <a:ext uri="{FF2B5EF4-FFF2-40B4-BE49-F238E27FC236}">
                    <a16:creationId xmlns:a16="http://schemas.microsoft.com/office/drawing/2014/main" id="{3EA3D668-4827-921C-85C6-509FFD4AD542}"/>
                  </a:ext>
                </a:extLst>
              </p:cNvPr>
              <p:cNvSpPr/>
              <p:nvPr/>
            </p:nvSpPr>
            <p:spPr>
              <a:xfrm rot="16200000">
                <a:off x="1621439" y="2256136"/>
                <a:ext cx="370168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E157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0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Gravity</a:t>
                </a:r>
              </a:p>
            </p:txBody>
          </p:sp>
          <p:sp>
            <p:nvSpPr>
              <p:cNvPr id="33" name="Rectangle: Rounded Corners 1035">
                <a:extLst>
                  <a:ext uri="{FF2B5EF4-FFF2-40B4-BE49-F238E27FC236}">
                    <a16:creationId xmlns:a16="http://schemas.microsoft.com/office/drawing/2014/main" id="{6A48D25D-D134-ABE8-9899-0E769E33C9F2}"/>
                  </a:ext>
                </a:extLst>
              </p:cNvPr>
              <p:cNvSpPr/>
              <p:nvPr/>
            </p:nvSpPr>
            <p:spPr>
              <a:xfrm rot="16200000">
                <a:off x="1485983" y="1813433"/>
                <a:ext cx="219127" cy="12638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59A1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RFB</a:t>
                </a:r>
              </a:p>
            </p:txBody>
          </p:sp>
          <p:sp>
            <p:nvSpPr>
              <p:cNvPr id="34" name="Rectangle: Rounded Corners 1036">
                <a:extLst>
                  <a:ext uri="{FF2B5EF4-FFF2-40B4-BE49-F238E27FC236}">
                    <a16:creationId xmlns:a16="http://schemas.microsoft.com/office/drawing/2014/main" id="{B8976665-8040-FF03-6D15-58EE99EBF1DD}"/>
                  </a:ext>
                </a:extLst>
              </p:cNvPr>
              <p:cNvSpPr/>
              <p:nvPr/>
            </p:nvSpPr>
            <p:spPr>
              <a:xfrm rot="16200000">
                <a:off x="2228620" y="2163356"/>
                <a:ext cx="423914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F28E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Thermal</a:t>
                </a:r>
              </a:p>
            </p:txBody>
          </p:sp>
          <p:sp>
            <p:nvSpPr>
              <p:cNvPr id="35" name="Rectangle: Rounded Corners 1037">
                <a:extLst>
                  <a:ext uri="{FF2B5EF4-FFF2-40B4-BE49-F238E27FC236}">
                    <a16:creationId xmlns:a16="http://schemas.microsoft.com/office/drawing/2014/main" id="{D744045B-C724-E850-6B34-84C5781069F3}"/>
                  </a:ext>
                </a:extLst>
              </p:cNvPr>
              <p:cNvSpPr/>
              <p:nvPr/>
            </p:nvSpPr>
            <p:spPr>
              <a:xfrm rot="16200000">
                <a:off x="2070903" y="2517050"/>
                <a:ext cx="308864" cy="12638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76B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CAES</a:t>
                </a:r>
              </a:p>
            </p:txBody>
          </p:sp>
          <p:sp>
            <p:nvSpPr>
              <p:cNvPr id="36" name="Rectangle: Rounded Corners 1038">
                <a:extLst>
                  <a:ext uri="{FF2B5EF4-FFF2-40B4-BE49-F238E27FC236}">
                    <a16:creationId xmlns:a16="http://schemas.microsoft.com/office/drawing/2014/main" id="{98580932-3E31-376D-163C-06B5FBE66AAC}"/>
                  </a:ext>
                </a:extLst>
              </p:cNvPr>
              <p:cNvSpPr/>
              <p:nvPr/>
            </p:nvSpPr>
            <p:spPr>
              <a:xfrm rot="16200000">
                <a:off x="2389873" y="2803408"/>
                <a:ext cx="540632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BAB0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Metal-Air</a:t>
                </a:r>
              </a:p>
            </p:txBody>
          </p:sp>
        </p:grpSp>
        <p:sp>
          <p:nvSpPr>
            <p:cNvPr id="40" name="Rectangle: Rounded Corners 7">
              <a:extLst>
                <a:ext uri="{FF2B5EF4-FFF2-40B4-BE49-F238E27FC236}">
                  <a16:creationId xmlns:a16="http://schemas.microsoft.com/office/drawing/2014/main" id="{9F86B7CB-5090-566F-7171-B5E735295663}"/>
                </a:ext>
              </a:extLst>
            </p:cNvPr>
            <p:cNvSpPr/>
            <p:nvPr/>
          </p:nvSpPr>
          <p:spPr>
            <a:xfrm>
              <a:off x="3630701" y="1116571"/>
              <a:ext cx="401014" cy="16722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F4C8496-151C-4636-2466-58F189FEB8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1475" y="1200183"/>
              <a:ext cx="279226" cy="169099"/>
            </a:xfrm>
            <a:prstGeom prst="line">
              <a:avLst/>
            </a:prstGeom>
            <a:ln w="28575">
              <a:solidFill>
                <a:srgbClr val="B07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032">
              <a:extLst>
                <a:ext uri="{FF2B5EF4-FFF2-40B4-BE49-F238E27FC236}">
                  <a16:creationId xmlns:a16="http://schemas.microsoft.com/office/drawing/2014/main" id="{F79AE789-7E00-D089-4E36-FEB8BDF9B12E}"/>
                </a:ext>
              </a:extLst>
            </p:cNvPr>
            <p:cNvSpPr/>
            <p:nvPr/>
          </p:nvSpPr>
          <p:spPr>
            <a:xfrm rot="16200000">
              <a:off x="2580056" y="2979714"/>
              <a:ext cx="508142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</p:grpSp>
      <p:sp>
        <p:nvSpPr>
          <p:cNvPr id="4" name="Rectangle: Rounded Corners 1035">
            <a:extLst>
              <a:ext uri="{FF2B5EF4-FFF2-40B4-BE49-F238E27FC236}">
                <a16:creationId xmlns:a16="http://schemas.microsoft.com/office/drawing/2014/main" id="{80CF3048-1E73-514A-42C4-9312EB8F33AE}"/>
              </a:ext>
            </a:extLst>
          </p:cNvPr>
          <p:cNvSpPr/>
          <p:nvPr/>
        </p:nvSpPr>
        <p:spPr>
          <a:xfrm rot="16200000">
            <a:off x="1186628" y="1258408"/>
            <a:ext cx="311197" cy="126389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Li-ion</a:t>
            </a:r>
          </a:p>
        </p:txBody>
      </p:sp>
    </p:spTree>
    <p:extLst>
      <p:ext uri="{BB962C8B-B14F-4D97-AF65-F5344CB8AC3E}">
        <p14:creationId xmlns:p14="http://schemas.microsoft.com/office/powerpoint/2010/main" val="3701380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>
            <a:extLst>
              <a:ext uri="{FF2B5EF4-FFF2-40B4-BE49-F238E27FC236}">
                <a16:creationId xmlns:a16="http://schemas.microsoft.com/office/drawing/2014/main" id="{96CDB78F-0F69-7DC5-2EC6-CACBF8644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4550"/>
            <a:ext cx="9144000" cy="516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55C9896-A3BF-7186-78DB-8F3C8D56A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2080188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8D51C55-4716-382A-CDCA-740437D89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3657249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48086E-7ED8-0450-0B9D-CC913FA43C25}"/>
              </a:ext>
            </a:extLst>
          </p:cNvPr>
          <p:cNvSpPr/>
          <p:nvPr/>
        </p:nvSpPr>
        <p:spPr>
          <a:xfrm>
            <a:off x="2111375" y="2443646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3B3DD-A241-BB17-E4D9-A765DF4168C2}"/>
              </a:ext>
            </a:extLst>
          </p:cNvPr>
          <p:cNvSpPr/>
          <p:nvPr/>
        </p:nvSpPr>
        <p:spPr>
          <a:xfrm>
            <a:off x="2121887" y="2591829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A8183F-42A5-84A4-ED7F-447F9B6A98CA}"/>
              </a:ext>
            </a:extLst>
          </p:cNvPr>
          <p:cNvSpPr/>
          <p:nvPr/>
        </p:nvSpPr>
        <p:spPr>
          <a:xfrm>
            <a:off x="5361673" y="2373414"/>
            <a:ext cx="131065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1FD009-39BD-B350-97B9-D372168B28B6}"/>
              </a:ext>
            </a:extLst>
          </p:cNvPr>
          <p:cNvSpPr/>
          <p:nvPr/>
        </p:nvSpPr>
        <p:spPr>
          <a:xfrm>
            <a:off x="2191066" y="5555000"/>
            <a:ext cx="291693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&quot;No&quot; Symbol 19">
            <a:extLst>
              <a:ext uri="{FF2B5EF4-FFF2-40B4-BE49-F238E27FC236}">
                <a16:creationId xmlns:a16="http://schemas.microsoft.com/office/drawing/2014/main" id="{E895033A-5AD1-3C33-CCCD-023C56E408C2}"/>
              </a:ext>
            </a:extLst>
          </p:cNvPr>
          <p:cNvSpPr/>
          <p:nvPr/>
        </p:nvSpPr>
        <p:spPr>
          <a:xfrm>
            <a:off x="2482266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&quot;No&quot; Symbol 20">
            <a:extLst>
              <a:ext uri="{FF2B5EF4-FFF2-40B4-BE49-F238E27FC236}">
                <a16:creationId xmlns:a16="http://schemas.microsoft.com/office/drawing/2014/main" id="{280A3D05-99E9-D3D8-BE11-1BC71926549F}"/>
              </a:ext>
            </a:extLst>
          </p:cNvPr>
          <p:cNvSpPr/>
          <p:nvPr/>
        </p:nvSpPr>
        <p:spPr>
          <a:xfrm>
            <a:off x="5669350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&quot;No&quot; Symbol 21">
            <a:extLst>
              <a:ext uri="{FF2B5EF4-FFF2-40B4-BE49-F238E27FC236}">
                <a16:creationId xmlns:a16="http://schemas.microsoft.com/office/drawing/2014/main" id="{AE8649C3-31BB-72AC-6CAF-64F921B4B4F9}"/>
              </a:ext>
            </a:extLst>
          </p:cNvPr>
          <p:cNvSpPr/>
          <p:nvPr/>
        </p:nvSpPr>
        <p:spPr>
          <a:xfrm>
            <a:off x="248305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&quot;No&quot; Symbol 22">
            <a:extLst>
              <a:ext uri="{FF2B5EF4-FFF2-40B4-BE49-F238E27FC236}">
                <a16:creationId xmlns:a16="http://schemas.microsoft.com/office/drawing/2014/main" id="{505DAD27-CD69-6F0C-710D-C6C589F925D1}"/>
              </a:ext>
            </a:extLst>
          </p:cNvPr>
          <p:cNvSpPr/>
          <p:nvPr/>
        </p:nvSpPr>
        <p:spPr>
          <a:xfrm>
            <a:off x="408467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C0AA0-E1F4-3B66-EDF3-708366FF59C6}"/>
              </a:ext>
            </a:extLst>
          </p:cNvPr>
          <p:cNvSpPr txBox="1"/>
          <p:nvPr/>
        </p:nvSpPr>
        <p:spPr>
          <a:xfrm>
            <a:off x="6982800" y="3241669"/>
            <a:ext cx="1286957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000" dirty="0">
                <a:latin typeface="Avenir LT Std 55 Roman" panose="020B0503020203020204" pitchFamily="34" charset="0"/>
              </a:rPr>
              <a:t>Not present in least-cost system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B8779ED-E87E-41FA-F295-1E8C1EC6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267" y="3472470"/>
            <a:ext cx="1256675" cy="42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A5983D-D830-5BF6-8996-0C7C280F0C13}"/>
              </a:ext>
            </a:extLst>
          </p:cNvPr>
          <p:cNvCxnSpPr>
            <a:cxnSpLocks/>
          </p:cNvCxnSpPr>
          <p:nvPr/>
        </p:nvCxnSpPr>
        <p:spPr>
          <a:xfrm flipH="1" flipV="1">
            <a:off x="6074461" y="3882733"/>
            <a:ext cx="573" cy="144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425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0154FE2-86E6-B2EA-9462-CCC181014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8931"/>
            <a:ext cx="9144000" cy="364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D3893B-CD6E-B0AC-8409-6FED7A44069F}"/>
              </a:ext>
            </a:extLst>
          </p:cNvPr>
          <p:cNvSpPr txBox="1"/>
          <p:nvPr/>
        </p:nvSpPr>
        <p:spPr>
          <a:xfrm>
            <a:off x="5355333" y="1849857"/>
            <a:ext cx="9274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LT Std 55 Roman" panose="020B0503020203020204" pitchFamily="34" charset="0"/>
              </a:rPr>
              <a:t>Li-ion and </a:t>
            </a:r>
            <a:r>
              <a:rPr lang="en-US" sz="1000" i="1" dirty="0">
                <a:latin typeface="Avenir LT Std 55 Roman" panose="020B0503020203020204" pitchFamily="34" charset="0"/>
              </a:rPr>
              <a:t>Storage X</a:t>
            </a:r>
            <a:r>
              <a:rPr lang="en-US" sz="1000" dirty="0">
                <a:latin typeface="Avenir LT Std 55 Roman" panose="020B0503020203020204" pitchFamily="34" charset="0"/>
              </a:rPr>
              <a:t> compete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B134CB6-7CBC-59D0-3BC2-07764B6D8ED8}"/>
              </a:ext>
            </a:extLst>
          </p:cNvPr>
          <p:cNvCxnSpPr>
            <a:cxnSpLocks/>
          </p:cNvCxnSpPr>
          <p:nvPr/>
        </p:nvCxnSpPr>
        <p:spPr>
          <a:xfrm>
            <a:off x="5580836" y="2403855"/>
            <a:ext cx="0" cy="2159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FA0FE3A-C4EC-AB35-A6C7-B511E0FD76F3}"/>
              </a:ext>
            </a:extLst>
          </p:cNvPr>
          <p:cNvCxnSpPr>
            <a:cxnSpLocks/>
          </p:cNvCxnSpPr>
          <p:nvPr/>
        </p:nvCxnSpPr>
        <p:spPr>
          <a:xfrm>
            <a:off x="6036365" y="2319130"/>
            <a:ext cx="246462" cy="4928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18F8C63-A47F-AFFF-357E-8A6FB493968A}"/>
              </a:ext>
            </a:extLst>
          </p:cNvPr>
          <p:cNvSpPr txBox="1"/>
          <p:nvPr/>
        </p:nvSpPr>
        <p:spPr>
          <a:xfrm>
            <a:off x="1786918" y="3155471"/>
            <a:ext cx="782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Li-ion +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79DE5-7344-55A8-036E-97FAA4070BDF}"/>
              </a:ext>
            </a:extLst>
          </p:cNvPr>
          <p:cNvSpPr txBox="1"/>
          <p:nvPr/>
        </p:nvSpPr>
        <p:spPr>
          <a:xfrm>
            <a:off x="1344936" y="3868485"/>
            <a:ext cx="773917" cy="400110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latin typeface="Avenir LT Std 55 Roman" panose="020B0503020203020204" pitchFamily="34" charset="0"/>
              </a:rPr>
              <a:t>only </a:t>
            </a:r>
            <a:r>
              <a:rPr lang="en-US" sz="1000" i="1" dirty="0">
                <a:latin typeface="Avenir LT Std 55 Roman" panose="020B0503020203020204" pitchFamily="34" charset="0"/>
              </a:rPr>
              <a:t>Storage X</a:t>
            </a:r>
            <a:endParaRPr lang="en-US" sz="1000" dirty="0">
              <a:latin typeface="Avenir LT Std 55 Roman" panose="020B05030202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A8EEA-A171-5846-2874-912715315AFC}"/>
              </a:ext>
            </a:extLst>
          </p:cNvPr>
          <p:cNvSpPr txBox="1"/>
          <p:nvPr/>
        </p:nvSpPr>
        <p:spPr>
          <a:xfrm>
            <a:off x="1545929" y="2715625"/>
            <a:ext cx="782875" cy="246221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pPr algn="r"/>
            <a:r>
              <a:rPr lang="en-US" sz="1000">
                <a:latin typeface="Avenir LT Std 55 Roman" panose="020B0503020203020204" pitchFamily="34" charset="0"/>
              </a:rPr>
              <a:t>only Li-ion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01D538-883A-47BE-A6FE-1422664D7E5B}"/>
              </a:ext>
            </a:extLst>
          </p:cNvPr>
          <p:cNvCxnSpPr>
            <a:cxnSpLocks/>
          </p:cNvCxnSpPr>
          <p:nvPr/>
        </p:nvCxnSpPr>
        <p:spPr>
          <a:xfrm>
            <a:off x="2376160" y="2811980"/>
            <a:ext cx="2930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13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28673</TotalTime>
  <Words>1039</Words>
  <Application>Microsoft Macintosh PowerPoint</Application>
  <PresentationFormat>On-screen Show (4:3)</PresentationFormat>
  <Paragraphs>479</Paragraphs>
  <Slides>42</Slides>
  <Notes>15</Notes>
  <HiddenSlides>14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Avenir LT Std 55 Roman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Li, Anna X. (Anna)</dc:creator>
  <cp:lastModifiedBy>Li, Anna X. (Anna)</cp:lastModifiedBy>
  <cp:revision>10</cp:revision>
  <cp:lastPrinted>2022-09-29T19:52:34Z</cp:lastPrinted>
  <dcterms:created xsi:type="dcterms:W3CDTF">2022-06-23T19:02:17Z</dcterms:created>
  <dcterms:modified xsi:type="dcterms:W3CDTF">2023-08-10T18:20:57Z</dcterms:modified>
</cp:coreProperties>
</file>